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78" r:id="rId4"/>
    <p:sldId id="271" r:id="rId5"/>
    <p:sldId id="266" r:id="rId6"/>
    <p:sldId id="258" r:id="rId7"/>
    <p:sldId id="259" r:id="rId8"/>
    <p:sldId id="273" r:id="rId9"/>
    <p:sldId id="262" r:id="rId10"/>
    <p:sldId id="269" r:id="rId11"/>
    <p:sldId id="263" r:id="rId12"/>
    <p:sldId id="264" r:id="rId13"/>
    <p:sldId id="268" r:id="rId14"/>
    <p:sldId id="279" r:id="rId15"/>
    <p:sldId id="282" r:id="rId16"/>
    <p:sldId id="283" r:id="rId17"/>
    <p:sldId id="284" r:id="rId18"/>
    <p:sldId id="287" r:id="rId19"/>
    <p:sldId id="276" r:id="rId20"/>
    <p:sldId id="289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7638A-F813-4E26-8C9E-917A921CEBFF}" v="77" dt="2022-06-06T15:12:32.825"/>
    <p1510:client id="{312C9631-F454-4FA2-9040-95FFEE4CCB68}" v="36" dt="2022-06-09T03:26:44.476"/>
    <p1510:client id="{347A47C2-C428-415F-B4B5-A7CFFBD781BC}" v="120" dt="2022-06-09T12:52:12.927"/>
    <p1510:client id="{3A5E0C78-D062-4A58-8205-3658987FFF29}" v="1152" dt="2022-06-09T19:02:16.524"/>
    <p1510:client id="{3E045D2F-C5DF-4551-9BBB-D417DBF56B02}" v="198" dt="2022-06-09T09:27:45.877"/>
    <p1510:client id="{477E224B-5BBD-4EA6-8511-EA4846B8271B}" v="237" dt="2022-06-08T15:12:28.150"/>
    <p1510:client id="{58DD840D-8B67-4730-91A0-309269E563D2}" v="9" dt="2022-06-05T19:41:37.365"/>
    <p1510:client id="{621C1CF2-50EA-4C1F-9C70-4AC809C44977}" v="14" dt="2022-06-30T12:41:16"/>
    <p1510:client id="{7D9F3E95-5C41-451B-B575-B6538B820DD3}" v="33" dt="2022-06-08T18:10:08.560"/>
    <p1510:client id="{85178ADC-50CD-457A-84BE-B5D5C5A24452}" v="222" dt="2022-06-08T13:14:14.457"/>
    <p1510:client id="{8C2E1F25-4700-43CF-A000-95F5C89E95C6}" v="50" dt="2022-06-09T06:19:12.217"/>
    <p1510:client id="{C70ABACD-5A46-4004-BC0B-BD423500ABDB}" v="2" dt="2022-06-21T08:33:58.036"/>
    <p1510:client id="{CB1F7FBF-45A6-46AF-B0E7-295322619A3D}" v="40" dt="2022-06-05T19:45:10.319"/>
    <p1510:client id="{E75C5B61-772F-4B4D-8708-2988D4D652C4}" v="168" dt="2022-06-10T07:26:11.127"/>
    <p1510:client id="{ECF48CE1-95CB-4296-8239-DEC1323D2E3B}" v="194" dt="2022-06-09T07:06:44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5CB62-FC9E-4709-B089-FC4316E5D00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A16231-B48D-4193-AECF-9C7CAC87F6E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Introduction to Over The Air Update</a:t>
          </a:r>
          <a:endParaRPr lang="en-US"/>
        </a:p>
      </dgm:t>
    </dgm:pt>
    <dgm:pt modelId="{BF16E0C2-7FD9-4D9B-8320-70B2BB6D481C}" type="parTrans" cxnId="{29802D46-A804-4308-9BC9-3747F5863699}">
      <dgm:prSet/>
      <dgm:spPr/>
      <dgm:t>
        <a:bodyPr/>
        <a:lstStyle/>
        <a:p>
          <a:endParaRPr lang="en-US"/>
        </a:p>
      </dgm:t>
    </dgm:pt>
    <dgm:pt modelId="{234D9E79-CAA5-44A4-88A5-0E8CBFA7E2E5}" type="sibTrans" cxnId="{29802D46-A804-4308-9BC9-3747F5863699}">
      <dgm:prSet/>
      <dgm:spPr/>
      <dgm:t>
        <a:bodyPr/>
        <a:lstStyle/>
        <a:p>
          <a:endParaRPr lang="en-US"/>
        </a:p>
      </dgm:t>
    </dgm:pt>
    <dgm:pt modelId="{976D3967-F314-407F-B57B-0740C7C8B5B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General presentation of project solution</a:t>
          </a:r>
          <a:endParaRPr lang="en-US"/>
        </a:p>
      </dgm:t>
    </dgm:pt>
    <dgm:pt modelId="{3F7FA074-CF38-46F1-82DB-82F5E5F2AE6B}" type="parTrans" cxnId="{5F547B89-47AF-46E9-A929-C8404E209318}">
      <dgm:prSet/>
      <dgm:spPr/>
      <dgm:t>
        <a:bodyPr/>
        <a:lstStyle/>
        <a:p>
          <a:endParaRPr lang="en-US"/>
        </a:p>
      </dgm:t>
    </dgm:pt>
    <dgm:pt modelId="{3E6790E4-A165-4131-B40C-1D34AE0A5456}" type="sibTrans" cxnId="{5F547B89-47AF-46E9-A929-C8404E209318}">
      <dgm:prSet/>
      <dgm:spPr/>
      <dgm:t>
        <a:bodyPr/>
        <a:lstStyle/>
        <a:p>
          <a:endParaRPr lang="en-US"/>
        </a:p>
      </dgm:t>
    </dgm:pt>
    <dgm:pt modelId="{E742AA52-1084-47BE-9590-4F940EC6BD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Cybersecurity point of view</a:t>
          </a:r>
        </a:p>
      </dgm:t>
    </dgm:pt>
    <dgm:pt modelId="{F5A052A6-9A20-4660-BBEF-A51DB8CA7AC3}" type="parTrans" cxnId="{F5F52688-E724-478A-B7A8-5E025E193C76}">
      <dgm:prSet/>
      <dgm:spPr/>
      <dgm:t>
        <a:bodyPr/>
        <a:lstStyle/>
        <a:p>
          <a:endParaRPr lang="en-US"/>
        </a:p>
      </dgm:t>
    </dgm:pt>
    <dgm:pt modelId="{458F08AA-0E7F-4EFB-90DD-BFFFDCD46B4E}" type="sibTrans" cxnId="{F5F52688-E724-478A-B7A8-5E025E193C76}">
      <dgm:prSet/>
      <dgm:spPr/>
      <dgm:t>
        <a:bodyPr/>
        <a:lstStyle/>
        <a:p>
          <a:endParaRPr lang="en-US"/>
        </a:p>
      </dgm:t>
    </dgm:pt>
    <dgm:pt modelId="{83DCEE68-856C-42C0-8D76-173986024B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Communication Protocol</a:t>
          </a:r>
        </a:p>
      </dgm:t>
    </dgm:pt>
    <dgm:pt modelId="{9D86D14E-0BAA-4876-AB37-D934038A7FB6}" type="parTrans" cxnId="{E86FE62D-9A4A-4883-8366-84F1FE5712A6}">
      <dgm:prSet/>
      <dgm:spPr/>
      <dgm:t>
        <a:bodyPr/>
        <a:lstStyle/>
        <a:p>
          <a:endParaRPr lang="en-US"/>
        </a:p>
      </dgm:t>
    </dgm:pt>
    <dgm:pt modelId="{BFD8BB92-DF84-4747-9C4A-1069BD1262ED}" type="sibTrans" cxnId="{E86FE62D-9A4A-4883-8366-84F1FE5712A6}">
      <dgm:prSet/>
      <dgm:spPr/>
      <dgm:t>
        <a:bodyPr/>
        <a:lstStyle/>
        <a:p>
          <a:endParaRPr lang="en-US"/>
        </a:p>
      </dgm:t>
    </dgm:pt>
    <dgm:pt modelId="{52932DB3-FFF7-4930-822D-D98DA10AAD3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Operational and Update Architecture</a:t>
          </a:r>
          <a:endParaRPr lang="en-US"/>
        </a:p>
      </dgm:t>
    </dgm:pt>
    <dgm:pt modelId="{E3FD1CA2-BDA8-457A-9C22-532D231AD958}" type="parTrans" cxnId="{81E8EEA7-329F-4207-8972-B9DA2E45CC8A}">
      <dgm:prSet/>
      <dgm:spPr/>
      <dgm:t>
        <a:bodyPr/>
        <a:lstStyle/>
        <a:p>
          <a:endParaRPr lang="en-US"/>
        </a:p>
      </dgm:t>
    </dgm:pt>
    <dgm:pt modelId="{EC5D8147-A8A4-4B75-91ED-16A6B36C0D79}" type="sibTrans" cxnId="{81E8EEA7-329F-4207-8972-B9DA2E45CC8A}">
      <dgm:prSet/>
      <dgm:spPr/>
      <dgm:t>
        <a:bodyPr/>
        <a:lstStyle/>
        <a:p>
          <a:endParaRPr lang="en-US"/>
        </a:p>
      </dgm:t>
    </dgm:pt>
    <dgm:pt modelId="{ACFBE45A-F447-40FA-8D8E-2E754583537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Demo Video</a:t>
          </a:r>
          <a:endParaRPr lang="en-US"/>
        </a:p>
      </dgm:t>
    </dgm:pt>
    <dgm:pt modelId="{CACB3B02-2271-4C94-B7C2-1446502EAE0A}" type="parTrans" cxnId="{D5E0D753-0D18-4D02-ACE3-D01ACC1291BB}">
      <dgm:prSet/>
      <dgm:spPr/>
      <dgm:t>
        <a:bodyPr/>
        <a:lstStyle/>
        <a:p>
          <a:endParaRPr lang="en-US"/>
        </a:p>
      </dgm:t>
    </dgm:pt>
    <dgm:pt modelId="{073999D8-1289-4BD0-A634-179B00DA9B1B}" type="sibTrans" cxnId="{D5E0D753-0D18-4D02-ACE3-D01ACC1291BB}">
      <dgm:prSet/>
      <dgm:spPr/>
      <dgm:t>
        <a:bodyPr/>
        <a:lstStyle/>
        <a:p>
          <a:endParaRPr lang="en-US"/>
        </a:p>
      </dgm:t>
    </dgm:pt>
    <dgm:pt modelId="{9622AE8E-EB95-41D5-BEC4-471EC147F7BB}" type="pres">
      <dgm:prSet presAssocID="{FEF5CB62-FC9E-4709-B089-FC4316E5D00C}" presName="root" presStyleCnt="0">
        <dgm:presLayoutVars>
          <dgm:dir/>
          <dgm:resizeHandles val="exact"/>
        </dgm:presLayoutVars>
      </dgm:prSet>
      <dgm:spPr/>
    </dgm:pt>
    <dgm:pt modelId="{0FBB5689-DD34-443C-8426-C55933DA2A37}" type="pres">
      <dgm:prSet presAssocID="{B8A16231-B48D-4193-AECF-9C7CAC87F6EA}" presName="compNode" presStyleCnt="0"/>
      <dgm:spPr/>
    </dgm:pt>
    <dgm:pt modelId="{53D834AB-3BA1-48A3-A35D-DAA4E7E391B2}" type="pres">
      <dgm:prSet presAssocID="{B8A16231-B48D-4193-AECF-9C7CAC87F6E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eroplano"/>
        </a:ext>
      </dgm:extLst>
    </dgm:pt>
    <dgm:pt modelId="{E38B7F23-C5C0-41A9-8D33-6C66CF0DB855}" type="pres">
      <dgm:prSet presAssocID="{B8A16231-B48D-4193-AECF-9C7CAC87F6EA}" presName="spaceRect" presStyleCnt="0"/>
      <dgm:spPr/>
    </dgm:pt>
    <dgm:pt modelId="{463D0EAF-F5C9-4F48-B78A-33681EE6E1C6}" type="pres">
      <dgm:prSet presAssocID="{B8A16231-B48D-4193-AECF-9C7CAC87F6EA}" presName="textRect" presStyleLbl="revTx" presStyleIdx="0" presStyleCnt="6">
        <dgm:presLayoutVars>
          <dgm:chMax val="1"/>
          <dgm:chPref val="1"/>
        </dgm:presLayoutVars>
      </dgm:prSet>
      <dgm:spPr/>
    </dgm:pt>
    <dgm:pt modelId="{E34C1F60-01E7-4136-B910-9BE49ED2E557}" type="pres">
      <dgm:prSet presAssocID="{234D9E79-CAA5-44A4-88A5-0E8CBFA7E2E5}" presName="sibTrans" presStyleCnt="0"/>
      <dgm:spPr/>
    </dgm:pt>
    <dgm:pt modelId="{8A9B81EA-951C-4056-B65E-04D17AAD6329}" type="pres">
      <dgm:prSet presAssocID="{976D3967-F314-407F-B57B-0740C7C8B5B5}" presName="compNode" presStyleCnt="0"/>
      <dgm:spPr/>
    </dgm:pt>
    <dgm:pt modelId="{5DFEEC98-1E80-428F-83BD-B8151DD65BAA}" type="pres">
      <dgm:prSet presAssocID="{976D3967-F314-407F-B57B-0740C7C8B5B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ente"/>
        </a:ext>
      </dgm:extLst>
    </dgm:pt>
    <dgm:pt modelId="{6C40433D-B20D-4900-B428-76AFF673AA71}" type="pres">
      <dgm:prSet presAssocID="{976D3967-F314-407F-B57B-0740C7C8B5B5}" presName="spaceRect" presStyleCnt="0"/>
      <dgm:spPr/>
    </dgm:pt>
    <dgm:pt modelId="{68092C99-EE25-46E2-8ED6-422E32EE28BA}" type="pres">
      <dgm:prSet presAssocID="{976D3967-F314-407F-B57B-0740C7C8B5B5}" presName="textRect" presStyleLbl="revTx" presStyleIdx="1" presStyleCnt="6">
        <dgm:presLayoutVars>
          <dgm:chMax val="1"/>
          <dgm:chPref val="1"/>
        </dgm:presLayoutVars>
      </dgm:prSet>
      <dgm:spPr/>
    </dgm:pt>
    <dgm:pt modelId="{E2661613-C25D-4896-A35F-E245A7DE45AD}" type="pres">
      <dgm:prSet presAssocID="{3E6790E4-A165-4131-B40C-1D34AE0A5456}" presName="sibTrans" presStyleCnt="0"/>
      <dgm:spPr/>
    </dgm:pt>
    <dgm:pt modelId="{5DCBF45E-B0C1-46B9-9503-E3A4C48E14C5}" type="pres">
      <dgm:prSet presAssocID="{E742AA52-1084-47BE-9590-4F940EC6BD22}" presName="compNode" presStyleCnt="0"/>
      <dgm:spPr/>
    </dgm:pt>
    <dgm:pt modelId="{2106A83A-7B5C-4612-B423-5E19B458D309}" type="pres">
      <dgm:prSet presAssocID="{E742AA52-1084-47BE-9590-4F940EC6BD2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ca"/>
        </a:ext>
      </dgm:extLst>
    </dgm:pt>
    <dgm:pt modelId="{D9661421-CC75-42CF-AD3D-857EC0D3DEF6}" type="pres">
      <dgm:prSet presAssocID="{E742AA52-1084-47BE-9590-4F940EC6BD22}" presName="spaceRect" presStyleCnt="0"/>
      <dgm:spPr/>
    </dgm:pt>
    <dgm:pt modelId="{BB4F4862-ECF5-4437-BC19-4EEF24F67412}" type="pres">
      <dgm:prSet presAssocID="{E742AA52-1084-47BE-9590-4F940EC6BD22}" presName="textRect" presStyleLbl="revTx" presStyleIdx="2" presStyleCnt="6">
        <dgm:presLayoutVars>
          <dgm:chMax val="1"/>
          <dgm:chPref val="1"/>
        </dgm:presLayoutVars>
      </dgm:prSet>
      <dgm:spPr/>
    </dgm:pt>
    <dgm:pt modelId="{CAD11E51-C775-4863-BF2E-56C0CABA89DB}" type="pres">
      <dgm:prSet presAssocID="{458F08AA-0E7F-4EFB-90DD-BFFFDCD46B4E}" presName="sibTrans" presStyleCnt="0"/>
      <dgm:spPr/>
    </dgm:pt>
    <dgm:pt modelId="{79128F7F-774A-448B-98F5-37ED0CF7C504}" type="pres">
      <dgm:prSet presAssocID="{83DCEE68-856C-42C0-8D76-173986024B76}" presName="compNode" presStyleCnt="0"/>
      <dgm:spPr/>
    </dgm:pt>
    <dgm:pt modelId="{B8E3E32D-3443-407A-9A00-9B2F002A0F5C}" type="pres">
      <dgm:prSet presAssocID="{83DCEE68-856C-42C0-8D76-173986024B7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707346B-C757-4132-A8A6-3FEED2C328CA}" type="pres">
      <dgm:prSet presAssocID="{83DCEE68-856C-42C0-8D76-173986024B76}" presName="spaceRect" presStyleCnt="0"/>
      <dgm:spPr/>
    </dgm:pt>
    <dgm:pt modelId="{DE8A86A0-20FD-4445-A132-249C620D6A21}" type="pres">
      <dgm:prSet presAssocID="{83DCEE68-856C-42C0-8D76-173986024B76}" presName="textRect" presStyleLbl="revTx" presStyleIdx="3" presStyleCnt="6">
        <dgm:presLayoutVars>
          <dgm:chMax val="1"/>
          <dgm:chPref val="1"/>
        </dgm:presLayoutVars>
      </dgm:prSet>
      <dgm:spPr/>
    </dgm:pt>
    <dgm:pt modelId="{44181FAD-E920-4D3A-BE40-FD49E55BFC33}" type="pres">
      <dgm:prSet presAssocID="{BFD8BB92-DF84-4747-9C4A-1069BD1262ED}" presName="sibTrans" presStyleCnt="0"/>
      <dgm:spPr/>
    </dgm:pt>
    <dgm:pt modelId="{8972B934-0F81-4785-9FFA-6740B1F9560F}" type="pres">
      <dgm:prSet presAssocID="{52932DB3-FFF7-4930-822D-D98DA10AAD34}" presName="compNode" presStyleCnt="0"/>
      <dgm:spPr/>
    </dgm:pt>
    <dgm:pt modelId="{57DA6B0F-B100-4D2A-8690-B53A00204BDB}" type="pres">
      <dgm:prSet presAssocID="{52932DB3-FFF7-4930-822D-D98DA10AAD3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5252C3-EC70-4A29-93EC-FBE398D0D18F}" type="pres">
      <dgm:prSet presAssocID="{52932DB3-FFF7-4930-822D-D98DA10AAD34}" presName="spaceRect" presStyleCnt="0"/>
      <dgm:spPr/>
    </dgm:pt>
    <dgm:pt modelId="{7051BC73-6E1B-4436-8664-9B74713BA9D1}" type="pres">
      <dgm:prSet presAssocID="{52932DB3-FFF7-4930-822D-D98DA10AAD34}" presName="textRect" presStyleLbl="revTx" presStyleIdx="4" presStyleCnt="6">
        <dgm:presLayoutVars>
          <dgm:chMax val="1"/>
          <dgm:chPref val="1"/>
        </dgm:presLayoutVars>
      </dgm:prSet>
      <dgm:spPr/>
    </dgm:pt>
    <dgm:pt modelId="{AC3E394C-FEE5-49D1-9E7B-F742E5AECFD3}" type="pres">
      <dgm:prSet presAssocID="{EC5D8147-A8A4-4B75-91ED-16A6B36C0D79}" presName="sibTrans" presStyleCnt="0"/>
      <dgm:spPr/>
    </dgm:pt>
    <dgm:pt modelId="{A3D63292-843B-484D-AFA8-33D51EC53398}" type="pres">
      <dgm:prSet presAssocID="{ACFBE45A-F447-40FA-8D8E-2E7545835371}" presName="compNode" presStyleCnt="0"/>
      <dgm:spPr/>
    </dgm:pt>
    <dgm:pt modelId="{6E3E2364-605B-44CA-A562-FB8B5254DCDC}" type="pres">
      <dgm:prSet presAssocID="{ACFBE45A-F447-40FA-8D8E-2E754583537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11F60013-5C59-42E4-9118-02C43495F99F}" type="pres">
      <dgm:prSet presAssocID="{ACFBE45A-F447-40FA-8D8E-2E7545835371}" presName="spaceRect" presStyleCnt="0"/>
      <dgm:spPr/>
    </dgm:pt>
    <dgm:pt modelId="{3B60015D-46DE-46D5-B46A-82F993350EFC}" type="pres">
      <dgm:prSet presAssocID="{ACFBE45A-F447-40FA-8D8E-2E754583537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6FE62D-9A4A-4883-8366-84F1FE5712A6}" srcId="{FEF5CB62-FC9E-4709-B089-FC4316E5D00C}" destId="{83DCEE68-856C-42C0-8D76-173986024B76}" srcOrd="3" destOrd="0" parTransId="{9D86D14E-0BAA-4876-AB37-D934038A7FB6}" sibTransId="{BFD8BB92-DF84-4747-9C4A-1069BD1262ED}"/>
    <dgm:cxn modelId="{F8C1F234-8805-4CF6-85E0-85AC5E3E56A8}" type="presOf" srcId="{83DCEE68-856C-42C0-8D76-173986024B76}" destId="{DE8A86A0-20FD-4445-A132-249C620D6A21}" srcOrd="0" destOrd="0" presId="urn:microsoft.com/office/officeart/2018/2/layout/IconLabelList"/>
    <dgm:cxn modelId="{29802D46-A804-4308-9BC9-3747F5863699}" srcId="{FEF5CB62-FC9E-4709-B089-FC4316E5D00C}" destId="{B8A16231-B48D-4193-AECF-9C7CAC87F6EA}" srcOrd="0" destOrd="0" parTransId="{BF16E0C2-7FD9-4D9B-8320-70B2BB6D481C}" sibTransId="{234D9E79-CAA5-44A4-88A5-0E8CBFA7E2E5}"/>
    <dgm:cxn modelId="{C5D46867-C1A5-4609-B23C-71357707DE86}" type="presOf" srcId="{B8A16231-B48D-4193-AECF-9C7CAC87F6EA}" destId="{463D0EAF-F5C9-4F48-B78A-33681EE6E1C6}" srcOrd="0" destOrd="0" presId="urn:microsoft.com/office/officeart/2018/2/layout/IconLabelList"/>
    <dgm:cxn modelId="{6093304C-2EE7-482A-B450-F615585A9D10}" type="presOf" srcId="{E742AA52-1084-47BE-9590-4F940EC6BD22}" destId="{BB4F4862-ECF5-4437-BC19-4EEF24F67412}" srcOrd="0" destOrd="0" presId="urn:microsoft.com/office/officeart/2018/2/layout/IconLabelList"/>
    <dgm:cxn modelId="{23ED6A52-3185-45A0-A394-6036941BAB4F}" type="presOf" srcId="{976D3967-F314-407F-B57B-0740C7C8B5B5}" destId="{68092C99-EE25-46E2-8ED6-422E32EE28BA}" srcOrd="0" destOrd="0" presId="urn:microsoft.com/office/officeart/2018/2/layout/IconLabelList"/>
    <dgm:cxn modelId="{D5E0D753-0D18-4D02-ACE3-D01ACC1291BB}" srcId="{FEF5CB62-FC9E-4709-B089-FC4316E5D00C}" destId="{ACFBE45A-F447-40FA-8D8E-2E7545835371}" srcOrd="5" destOrd="0" parTransId="{CACB3B02-2271-4C94-B7C2-1446502EAE0A}" sibTransId="{073999D8-1289-4BD0-A634-179B00DA9B1B}"/>
    <dgm:cxn modelId="{F5F52688-E724-478A-B7A8-5E025E193C76}" srcId="{FEF5CB62-FC9E-4709-B089-FC4316E5D00C}" destId="{E742AA52-1084-47BE-9590-4F940EC6BD22}" srcOrd="2" destOrd="0" parTransId="{F5A052A6-9A20-4660-BBEF-A51DB8CA7AC3}" sibTransId="{458F08AA-0E7F-4EFB-90DD-BFFFDCD46B4E}"/>
    <dgm:cxn modelId="{5F547B89-47AF-46E9-A929-C8404E209318}" srcId="{FEF5CB62-FC9E-4709-B089-FC4316E5D00C}" destId="{976D3967-F314-407F-B57B-0740C7C8B5B5}" srcOrd="1" destOrd="0" parTransId="{3F7FA074-CF38-46F1-82DB-82F5E5F2AE6B}" sibTransId="{3E6790E4-A165-4131-B40C-1D34AE0A5456}"/>
    <dgm:cxn modelId="{543E018B-31BA-4A69-95A5-4DC69FF5DF59}" type="presOf" srcId="{ACFBE45A-F447-40FA-8D8E-2E7545835371}" destId="{3B60015D-46DE-46D5-B46A-82F993350EFC}" srcOrd="0" destOrd="0" presId="urn:microsoft.com/office/officeart/2018/2/layout/IconLabelList"/>
    <dgm:cxn modelId="{81E8EEA7-329F-4207-8972-B9DA2E45CC8A}" srcId="{FEF5CB62-FC9E-4709-B089-FC4316E5D00C}" destId="{52932DB3-FFF7-4930-822D-D98DA10AAD34}" srcOrd="4" destOrd="0" parTransId="{E3FD1CA2-BDA8-457A-9C22-532D231AD958}" sibTransId="{EC5D8147-A8A4-4B75-91ED-16A6B36C0D79}"/>
    <dgm:cxn modelId="{D32C15B5-468E-42B6-8FF8-23B3C27AC3D8}" type="presOf" srcId="{FEF5CB62-FC9E-4709-B089-FC4316E5D00C}" destId="{9622AE8E-EB95-41D5-BEC4-471EC147F7BB}" srcOrd="0" destOrd="0" presId="urn:microsoft.com/office/officeart/2018/2/layout/IconLabelList"/>
    <dgm:cxn modelId="{FBBF54FE-A86C-4213-B89B-E0ACAC38F655}" type="presOf" srcId="{52932DB3-FFF7-4930-822D-D98DA10AAD34}" destId="{7051BC73-6E1B-4436-8664-9B74713BA9D1}" srcOrd="0" destOrd="0" presId="urn:microsoft.com/office/officeart/2018/2/layout/IconLabelList"/>
    <dgm:cxn modelId="{7E78C07E-DA84-44C8-941C-3332D79C3A19}" type="presParOf" srcId="{9622AE8E-EB95-41D5-BEC4-471EC147F7BB}" destId="{0FBB5689-DD34-443C-8426-C55933DA2A37}" srcOrd="0" destOrd="0" presId="urn:microsoft.com/office/officeart/2018/2/layout/IconLabelList"/>
    <dgm:cxn modelId="{E72D177D-6A0D-4493-A036-E097EA187A1F}" type="presParOf" srcId="{0FBB5689-DD34-443C-8426-C55933DA2A37}" destId="{53D834AB-3BA1-48A3-A35D-DAA4E7E391B2}" srcOrd="0" destOrd="0" presId="urn:microsoft.com/office/officeart/2018/2/layout/IconLabelList"/>
    <dgm:cxn modelId="{FE24FE21-C503-43A5-9722-953CE919DBB4}" type="presParOf" srcId="{0FBB5689-DD34-443C-8426-C55933DA2A37}" destId="{E38B7F23-C5C0-41A9-8D33-6C66CF0DB855}" srcOrd="1" destOrd="0" presId="urn:microsoft.com/office/officeart/2018/2/layout/IconLabelList"/>
    <dgm:cxn modelId="{F36348CE-716C-4AD4-9448-0DF1DFE1D963}" type="presParOf" srcId="{0FBB5689-DD34-443C-8426-C55933DA2A37}" destId="{463D0EAF-F5C9-4F48-B78A-33681EE6E1C6}" srcOrd="2" destOrd="0" presId="urn:microsoft.com/office/officeart/2018/2/layout/IconLabelList"/>
    <dgm:cxn modelId="{AE90B1C9-7165-49EB-ADA6-245FF1595A43}" type="presParOf" srcId="{9622AE8E-EB95-41D5-BEC4-471EC147F7BB}" destId="{E34C1F60-01E7-4136-B910-9BE49ED2E557}" srcOrd="1" destOrd="0" presId="urn:microsoft.com/office/officeart/2018/2/layout/IconLabelList"/>
    <dgm:cxn modelId="{ECBD0295-9265-4445-B2A4-EFF452097C54}" type="presParOf" srcId="{9622AE8E-EB95-41D5-BEC4-471EC147F7BB}" destId="{8A9B81EA-951C-4056-B65E-04D17AAD6329}" srcOrd="2" destOrd="0" presId="urn:microsoft.com/office/officeart/2018/2/layout/IconLabelList"/>
    <dgm:cxn modelId="{40D0CE62-F990-40DF-9547-C6C9C811A697}" type="presParOf" srcId="{8A9B81EA-951C-4056-B65E-04D17AAD6329}" destId="{5DFEEC98-1E80-428F-83BD-B8151DD65BAA}" srcOrd="0" destOrd="0" presId="urn:microsoft.com/office/officeart/2018/2/layout/IconLabelList"/>
    <dgm:cxn modelId="{BFF94A27-AD93-4F55-AEEF-AE9FA5F2E2BC}" type="presParOf" srcId="{8A9B81EA-951C-4056-B65E-04D17AAD6329}" destId="{6C40433D-B20D-4900-B428-76AFF673AA71}" srcOrd="1" destOrd="0" presId="urn:microsoft.com/office/officeart/2018/2/layout/IconLabelList"/>
    <dgm:cxn modelId="{ADE6ADBC-BB25-4DC8-9EB6-527247FAC461}" type="presParOf" srcId="{8A9B81EA-951C-4056-B65E-04D17AAD6329}" destId="{68092C99-EE25-46E2-8ED6-422E32EE28BA}" srcOrd="2" destOrd="0" presId="urn:microsoft.com/office/officeart/2018/2/layout/IconLabelList"/>
    <dgm:cxn modelId="{FCA30160-D993-4E1C-8602-3F1034E7C4F5}" type="presParOf" srcId="{9622AE8E-EB95-41D5-BEC4-471EC147F7BB}" destId="{E2661613-C25D-4896-A35F-E245A7DE45AD}" srcOrd="3" destOrd="0" presId="urn:microsoft.com/office/officeart/2018/2/layout/IconLabelList"/>
    <dgm:cxn modelId="{0C73AC32-4057-4EEF-B400-3D5FA143D5EA}" type="presParOf" srcId="{9622AE8E-EB95-41D5-BEC4-471EC147F7BB}" destId="{5DCBF45E-B0C1-46B9-9503-E3A4C48E14C5}" srcOrd="4" destOrd="0" presId="urn:microsoft.com/office/officeart/2018/2/layout/IconLabelList"/>
    <dgm:cxn modelId="{68095B8B-8745-446A-8D29-ACAD4D73D161}" type="presParOf" srcId="{5DCBF45E-B0C1-46B9-9503-E3A4C48E14C5}" destId="{2106A83A-7B5C-4612-B423-5E19B458D309}" srcOrd="0" destOrd="0" presId="urn:microsoft.com/office/officeart/2018/2/layout/IconLabelList"/>
    <dgm:cxn modelId="{3BB70EAD-595C-4E35-8CC5-AA0E05C377B4}" type="presParOf" srcId="{5DCBF45E-B0C1-46B9-9503-E3A4C48E14C5}" destId="{D9661421-CC75-42CF-AD3D-857EC0D3DEF6}" srcOrd="1" destOrd="0" presId="urn:microsoft.com/office/officeart/2018/2/layout/IconLabelList"/>
    <dgm:cxn modelId="{731C2759-82DE-4907-8DAA-7E69F3E48342}" type="presParOf" srcId="{5DCBF45E-B0C1-46B9-9503-E3A4C48E14C5}" destId="{BB4F4862-ECF5-4437-BC19-4EEF24F67412}" srcOrd="2" destOrd="0" presId="urn:microsoft.com/office/officeart/2018/2/layout/IconLabelList"/>
    <dgm:cxn modelId="{F4D8B48F-1DF5-40A9-8529-837F45B8E338}" type="presParOf" srcId="{9622AE8E-EB95-41D5-BEC4-471EC147F7BB}" destId="{CAD11E51-C775-4863-BF2E-56C0CABA89DB}" srcOrd="5" destOrd="0" presId="urn:microsoft.com/office/officeart/2018/2/layout/IconLabelList"/>
    <dgm:cxn modelId="{293B2B28-DEA8-4F8A-918B-9755B9BFD534}" type="presParOf" srcId="{9622AE8E-EB95-41D5-BEC4-471EC147F7BB}" destId="{79128F7F-774A-448B-98F5-37ED0CF7C504}" srcOrd="6" destOrd="0" presId="urn:microsoft.com/office/officeart/2018/2/layout/IconLabelList"/>
    <dgm:cxn modelId="{711F4353-C5D7-44C6-908D-A665F1C975A1}" type="presParOf" srcId="{79128F7F-774A-448B-98F5-37ED0CF7C504}" destId="{B8E3E32D-3443-407A-9A00-9B2F002A0F5C}" srcOrd="0" destOrd="0" presId="urn:microsoft.com/office/officeart/2018/2/layout/IconLabelList"/>
    <dgm:cxn modelId="{B9A0870A-578A-4C7F-8D34-6161A0833313}" type="presParOf" srcId="{79128F7F-774A-448B-98F5-37ED0CF7C504}" destId="{6707346B-C757-4132-A8A6-3FEED2C328CA}" srcOrd="1" destOrd="0" presId="urn:microsoft.com/office/officeart/2018/2/layout/IconLabelList"/>
    <dgm:cxn modelId="{0F253D2A-8D43-4227-A914-8EDA0424744E}" type="presParOf" srcId="{79128F7F-774A-448B-98F5-37ED0CF7C504}" destId="{DE8A86A0-20FD-4445-A132-249C620D6A21}" srcOrd="2" destOrd="0" presId="urn:microsoft.com/office/officeart/2018/2/layout/IconLabelList"/>
    <dgm:cxn modelId="{AF3F4B9C-A1C5-42F0-BF07-7B65D486940A}" type="presParOf" srcId="{9622AE8E-EB95-41D5-BEC4-471EC147F7BB}" destId="{44181FAD-E920-4D3A-BE40-FD49E55BFC33}" srcOrd="7" destOrd="0" presId="urn:microsoft.com/office/officeart/2018/2/layout/IconLabelList"/>
    <dgm:cxn modelId="{92B9D210-7984-4CE0-9C67-5B8BAA7CCE6F}" type="presParOf" srcId="{9622AE8E-EB95-41D5-BEC4-471EC147F7BB}" destId="{8972B934-0F81-4785-9FFA-6740B1F9560F}" srcOrd="8" destOrd="0" presId="urn:microsoft.com/office/officeart/2018/2/layout/IconLabelList"/>
    <dgm:cxn modelId="{40781AC1-DC0B-484D-86A9-C85D724481CD}" type="presParOf" srcId="{8972B934-0F81-4785-9FFA-6740B1F9560F}" destId="{57DA6B0F-B100-4D2A-8690-B53A00204BDB}" srcOrd="0" destOrd="0" presId="urn:microsoft.com/office/officeart/2018/2/layout/IconLabelList"/>
    <dgm:cxn modelId="{599EA737-928C-4FC3-91F9-043CECFEA6C1}" type="presParOf" srcId="{8972B934-0F81-4785-9FFA-6740B1F9560F}" destId="{5A5252C3-EC70-4A29-93EC-FBE398D0D18F}" srcOrd="1" destOrd="0" presId="urn:microsoft.com/office/officeart/2018/2/layout/IconLabelList"/>
    <dgm:cxn modelId="{FF9A9FD3-EE47-4EA9-A861-842AE3041E33}" type="presParOf" srcId="{8972B934-0F81-4785-9FFA-6740B1F9560F}" destId="{7051BC73-6E1B-4436-8664-9B74713BA9D1}" srcOrd="2" destOrd="0" presId="urn:microsoft.com/office/officeart/2018/2/layout/IconLabelList"/>
    <dgm:cxn modelId="{7EBA01C0-DEF3-48EA-8028-8B8FFF875F22}" type="presParOf" srcId="{9622AE8E-EB95-41D5-BEC4-471EC147F7BB}" destId="{AC3E394C-FEE5-49D1-9E7B-F742E5AECFD3}" srcOrd="9" destOrd="0" presId="urn:microsoft.com/office/officeart/2018/2/layout/IconLabelList"/>
    <dgm:cxn modelId="{CFDFA987-8525-45F7-9456-24C902B4711B}" type="presParOf" srcId="{9622AE8E-EB95-41D5-BEC4-471EC147F7BB}" destId="{A3D63292-843B-484D-AFA8-33D51EC53398}" srcOrd="10" destOrd="0" presId="urn:microsoft.com/office/officeart/2018/2/layout/IconLabelList"/>
    <dgm:cxn modelId="{344E9C9F-196F-4F09-B993-0A43B091C0A6}" type="presParOf" srcId="{A3D63292-843B-484D-AFA8-33D51EC53398}" destId="{6E3E2364-605B-44CA-A562-FB8B5254DCDC}" srcOrd="0" destOrd="0" presId="urn:microsoft.com/office/officeart/2018/2/layout/IconLabelList"/>
    <dgm:cxn modelId="{EB90173E-0061-4E6A-85EE-D16E90C67462}" type="presParOf" srcId="{A3D63292-843B-484D-AFA8-33D51EC53398}" destId="{11F60013-5C59-42E4-9118-02C43495F99F}" srcOrd="1" destOrd="0" presId="urn:microsoft.com/office/officeart/2018/2/layout/IconLabelList"/>
    <dgm:cxn modelId="{204F7BBE-2FAD-426D-A1BF-4CD0FDE29918}" type="presParOf" srcId="{A3D63292-843B-484D-AFA8-33D51EC53398}" destId="{3B60015D-46DE-46D5-B46A-82F993350EF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3181B0-4ECF-401B-8C6C-1C6D4DAA44C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F7E497-D086-43A6-83AE-5B52FC2C4F74}">
      <dgm:prSet/>
      <dgm:spPr/>
      <dgm:t>
        <a:bodyPr/>
        <a:lstStyle/>
        <a:p>
          <a:r>
            <a:rPr lang="en-US"/>
            <a:t>Each partition size is 1 MB</a:t>
          </a:r>
        </a:p>
      </dgm:t>
    </dgm:pt>
    <dgm:pt modelId="{539B4C1D-BFBA-4950-B3DD-B5ECAE54B250}" type="parTrans" cxnId="{10873BC9-87BA-4CBB-90D5-56DCB7F2E494}">
      <dgm:prSet/>
      <dgm:spPr/>
      <dgm:t>
        <a:bodyPr/>
        <a:lstStyle/>
        <a:p>
          <a:endParaRPr lang="en-US"/>
        </a:p>
      </dgm:t>
    </dgm:pt>
    <dgm:pt modelId="{4DE98497-0E45-4A93-A08D-451C7664FD21}" type="sibTrans" cxnId="{10873BC9-87BA-4CBB-90D5-56DCB7F2E494}">
      <dgm:prSet/>
      <dgm:spPr/>
      <dgm:t>
        <a:bodyPr/>
        <a:lstStyle/>
        <a:p>
          <a:endParaRPr lang="en-US"/>
        </a:p>
      </dgm:t>
    </dgm:pt>
    <dgm:pt modelId="{0D4DE1AD-60F7-4935-A035-C16A7E1E8ED7}">
      <dgm:prSet/>
      <dgm:spPr/>
      <dgm:t>
        <a:bodyPr/>
        <a:lstStyle/>
        <a:p>
          <a:r>
            <a:rPr lang="en-US"/>
            <a:t>OTA data Partition</a:t>
          </a:r>
        </a:p>
      </dgm:t>
    </dgm:pt>
    <dgm:pt modelId="{0B3D63BC-745A-40CE-8C53-609FF48E0E1A}" type="parTrans" cxnId="{6BEE79A4-39BA-4E0C-8175-A6A99D1C8451}">
      <dgm:prSet/>
      <dgm:spPr/>
      <dgm:t>
        <a:bodyPr/>
        <a:lstStyle/>
        <a:p>
          <a:endParaRPr lang="en-US"/>
        </a:p>
      </dgm:t>
    </dgm:pt>
    <dgm:pt modelId="{B2A4475A-5E1F-4317-98CD-1D5519F51DEE}" type="sibTrans" cxnId="{6BEE79A4-39BA-4E0C-8175-A6A99D1C8451}">
      <dgm:prSet/>
      <dgm:spPr/>
      <dgm:t>
        <a:bodyPr/>
        <a:lstStyle/>
        <a:p>
          <a:endParaRPr lang="en-US"/>
        </a:p>
      </dgm:t>
    </dgm:pt>
    <dgm:pt modelId="{AED84FD1-CDEA-459F-8F82-4553358F07C4}">
      <dgm:prSet/>
      <dgm:spPr/>
      <dgm:t>
        <a:bodyPr/>
        <a:lstStyle/>
        <a:p>
          <a:r>
            <a:rPr lang="en-US"/>
            <a:t>Running main Partition (version1)</a:t>
          </a:r>
        </a:p>
      </dgm:t>
    </dgm:pt>
    <dgm:pt modelId="{FA0CBD3F-2A67-4309-B461-350922A71B61}" type="parTrans" cxnId="{BB519101-6561-4663-834B-B07F3FAF7292}">
      <dgm:prSet/>
      <dgm:spPr/>
      <dgm:t>
        <a:bodyPr/>
        <a:lstStyle/>
        <a:p>
          <a:endParaRPr lang="en-US"/>
        </a:p>
      </dgm:t>
    </dgm:pt>
    <dgm:pt modelId="{57E09CCA-E7C5-40D6-BE6E-6771F8AAF731}" type="sibTrans" cxnId="{BB519101-6561-4663-834B-B07F3FAF7292}">
      <dgm:prSet/>
      <dgm:spPr/>
      <dgm:t>
        <a:bodyPr/>
        <a:lstStyle/>
        <a:p>
          <a:endParaRPr lang="en-US"/>
        </a:p>
      </dgm:t>
    </dgm:pt>
    <dgm:pt modelId="{5BD616C5-4105-4C39-B44E-602C00749FD3}">
      <dgm:prSet/>
      <dgm:spPr/>
      <dgm:t>
        <a:bodyPr/>
        <a:lstStyle/>
        <a:p>
          <a:r>
            <a:rPr lang="en-US"/>
            <a:t>Update file is ready (version2)</a:t>
          </a:r>
        </a:p>
      </dgm:t>
    </dgm:pt>
    <dgm:pt modelId="{1B1CB902-38C7-4F63-96F7-4982D19D8B2F}" type="parTrans" cxnId="{3257613B-EAE5-4747-9F35-4C67509A3BFC}">
      <dgm:prSet/>
      <dgm:spPr/>
      <dgm:t>
        <a:bodyPr/>
        <a:lstStyle/>
        <a:p>
          <a:endParaRPr lang="en-US"/>
        </a:p>
      </dgm:t>
    </dgm:pt>
    <dgm:pt modelId="{EA227441-7D04-482B-A79C-E867142F6564}" type="sibTrans" cxnId="{3257613B-EAE5-4747-9F35-4C67509A3BFC}">
      <dgm:prSet/>
      <dgm:spPr/>
      <dgm:t>
        <a:bodyPr/>
        <a:lstStyle/>
        <a:p>
          <a:endParaRPr lang="en-US"/>
        </a:p>
      </dgm:t>
    </dgm:pt>
    <dgm:pt modelId="{77C1A4C8-D588-4D83-BBB8-AFD9B63129CA}">
      <dgm:prSet/>
      <dgm:spPr/>
      <dgm:t>
        <a:bodyPr/>
        <a:lstStyle/>
        <a:p>
          <a:r>
            <a:rPr lang="en-US"/>
            <a:t>Triggering update process</a:t>
          </a:r>
        </a:p>
      </dgm:t>
    </dgm:pt>
    <dgm:pt modelId="{97F9B1B5-55A8-42A2-B4E1-36C4C9328650}" type="parTrans" cxnId="{284AA92D-4D3A-4DCD-A3EF-7A5A29185D59}">
      <dgm:prSet/>
      <dgm:spPr/>
      <dgm:t>
        <a:bodyPr/>
        <a:lstStyle/>
        <a:p>
          <a:endParaRPr lang="en-US"/>
        </a:p>
      </dgm:t>
    </dgm:pt>
    <dgm:pt modelId="{189A70E9-5323-4777-BBAA-D389266E4A08}" type="sibTrans" cxnId="{284AA92D-4D3A-4DCD-A3EF-7A5A29185D59}">
      <dgm:prSet/>
      <dgm:spPr/>
      <dgm:t>
        <a:bodyPr/>
        <a:lstStyle/>
        <a:p>
          <a:endParaRPr lang="en-US"/>
        </a:p>
      </dgm:t>
    </dgm:pt>
    <dgm:pt modelId="{88BE2B51-ADAB-4960-86A6-49FEE1CC3A56}">
      <dgm:prSet/>
      <dgm:spPr/>
      <dgm:t>
        <a:bodyPr/>
        <a:lstStyle/>
        <a:p>
          <a:r>
            <a:rPr lang="en-US"/>
            <a:t>Push the update file into partition1</a:t>
          </a:r>
        </a:p>
      </dgm:t>
    </dgm:pt>
    <dgm:pt modelId="{AB4261A3-1DE0-414D-8848-F0AA819A3A80}" type="parTrans" cxnId="{68BD8654-06A5-4879-9002-0217F1409327}">
      <dgm:prSet/>
      <dgm:spPr/>
      <dgm:t>
        <a:bodyPr/>
        <a:lstStyle/>
        <a:p>
          <a:endParaRPr lang="en-US"/>
        </a:p>
      </dgm:t>
    </dgm:pt>
    <dgm:pt modelId="{BA16A10C-F92E-4A67-9862-6A15F28FF8E6}" type="sibTrans" cxnId="{68BD8654-06A5-4879-9002-0217F1409327}">
      <dgm:prSet/>
      <dgm:spPr/>
      <dgm:t>
        <a:bodyPr/>
        <a:lstStyle/>
        <a:p>
          <a:endParaRPr lang="en-US"/>
        </a:p>
      </dgm:t>
    </dgm:pt>
    <dgm:pt modelId="{EF76F332-4C35-46CD-AD7A-01C702A2F75D}">
      <dgm:prSet/>
      <dgm:spPr/>
      <dgm:t>
        <a:bodyPr/>
        <a:lstStyle/>
        <a:p>
          <a:r>
            <a:rPr lang="en-US"/>
            <a:t>Update ota data partition</a:t>
          </a:r>
        </a:p>
      </dgm:t>
    </dgm:pt>
    <dgm:pt modelId="{9E406AE1-3567-4579-98D8-5A588E13509A}" type="parTrans" cxnId="{9AAA75DF-6F2C-4B87-BE71-FCF85364DB16}">
      <dgm:prSet/>
      <dgm:spPr/>
      <dgm:t>
        <a:bodyPr/>
        <a:lstStyle/>
        <a:p>
          <a:endParaRPr lang="en-US"/>
        </a:p>
      </dgm:t>
    </dgm:pt>
    <dgm:pt modelId="{DCE7F82F-8685-4D98-98F4-805763B46D1D}" type="sibTrans" cxnId="{9AAA75DF-6F2C-4B87-BE71-FCF85364DB16}">
      <dgm:prSet/>
      <dgm:spPr/>
      <dgm:t>
        <a:bodyPr/>
        <a:lstStyle/>
        <a:p>
          <a:endParaRPr lang="en-US"/>
        </a:p>
      </dgm:t>
    </dgm:pt>
    <dgm:pt modelId="{6F5AD502-B42B-44C2-8CDD-B8286219F09E}">
      <dgm:prSet/>
      <dgm:spPr/>
      <dgm:t>
        <a:bodyPr/>
        <a:lstStyle/>
        <a:p>
          <a:r>
            <a:rPr lang="en-US"/>
            <a:t>Restart our chip</a:t>
          </a:r>
        </a:p>
      </dgm:t>
    </dgm:pt>
    <dgm:pt modelId="{B5520683-2908-4B64-8CE3-E711E16B10C3}" type="parTrans" cxnId="{1CF49083-9004-4ABB-B2AF-B77BB1B8234C}">
      <dgm:prSet/>
      <dgm:spPr/>
      <dgm:t>
        <a:bodyPr/>
        <a:lstStyle/>
        <a:p>
          <a:endParaRPr lang="en-US"/>
        </a:p>
      </dgm:t>
    </dgm:pt>
    <dgm:pt modelId="{C8A8469F-3918-4079-8F12-4BC0B47AAF20}" type="sibTrans" cxnId="{1CF49083-9004-4ABB-B2AF-B77BB1B8234C}">
      <dgm:prSet/>
      <dgm:spPr/>
      <dgm:t>
        <a:bodyPr/>
        <a:lstStyle/>
        <a:p>
          <a:endParaRPr lang="en-US"/>
        </a:p>
      </dgm:t>
    </dgm:pt>
    <dgm:pt modelId="{4A7593F8-81BD-4BBC-817A-ACB3FE6FC788}" type="pres">
      <dgm:prSet presAssocID="{FA3181B0-4ECF-401B-8C6C-1C6D4DAA44CF}" presName="Name0" presStyleCnt="0">
        <dgm:presLayoutVars>
          <dgm:dir/>
          <dgm:resizeHandles val="exact"/>
        </dgm:presLayoutVars>
      </dgm:prSet>
      <dgm:spPr/>
    </dgm:pt>
    <dgm:pt modelId="{B2295900-6461-438B-913F-15691B80D49B}" type="pres">
      <dgm:prSet presAssocID="{43F7E497-D086-43A6-83AE-5B52FC2C4F74}" presName="node" presStyleLbl="node1" presStyleIdx="0" presStyleCnt="8">
        <dgm:presLayoutVars>
          <dgm:bulletEnabled val="1"/>
        </dgm:presLayoutVars>
      </dgm:prSet>
      <dgm:spPr/>
    </dgm:pt>
    <dgm:pt modelId="{23E7BE6F-2BAD-498A-8082-C5393B3102D1}" type="pres">
      <dgm:prSet presAssocID="{4DE98497-0E45-4A93-A08D-451C7664FD21}" presName="sibTrans" presStyleLbl="sibTrans1D1" presStyleIdx="0" presStyleCnt="7"/>
      <dgm:spPr/>
    </dgm:pt>
    <dgm:pt modelId="{2A9E7B5B-CD51-4952-B9FC-CB4370812DD3}" type="pres">
      <dgm:prSet presAssocID="{4DE98497-0E45-4A93-A08D-451C7664FD21}" presName="connectorText" presStyleLbl="sibTrans1D1" presStyleIdx="0" presStyleCnt="7"/>
      <dgm:spPr/>
    </dgm:pt>
    <dgm:pt modelId="{E2054F4E-C506-4EE8-920A-A4F1CA1BB57C}" type="pres">
      <dgm:prSet presAssocID="{0D4DE1AD-60F7-4935-A035-C16A7E1E8ED7}" presName="node" presStyleLbl="node1" presStyleIdx="1" presStyleCnt="8">
        <dgm:presLayoutVars>
          <dgm:bulletEnabled val="1"/>
        </dgm:presLayoutVars>
      </dgm:prSet>
      <dgm:spPr/>
    </dgm:pt>
    <dgm:pt modelId="{2C233972-E745-4248-B3EF-9830397110FD}" type="pres">
      <dgm:prSet presAssocID="{B2A4475A-5E1F-4317-98CD-1D5519F51DEE}" presName="sibTrans" presStyleLbl="sibTrans1D1" presStyleIdx="1" presStyleCnt="7"/>
      <dgm:spPr/>
    </dgm:pt>
    <dgm:pt modelId="{AFCD443E-A4FE-4ED4-8989-71908494C421}" type="pres">
      <dgm:prSet presAssocID="{B2A4475A-5E1F-4317-98CD-1D5519F51DEE}" presName="connectorText" presStyleLbl="sibTrans1D1" presStyleIdx="1" presStyleCnt="7"/>
      <dgm:spPr/>
    </dgm:pt>
    <dgm:pt modelId="{9E04F21F-DE4C-4B4A-97A3-ACAD80C4FDBE}" type="pres">
      <dgm:prSet presAssocID="{AED84FD1-CDEA-459F-8F82-4553358F07C4}" presName="node" presStyleLbl="node1" presStyleIdx="2" presStyleCnt="8">
        <dgm:presLayoutVars>
          <dgm:bulletEnabled val="1"/>
        </dgm:presLayoutVars>
      </dgm:prSet>
      <dgm:spPr/>
    </dgm:pt>
    <dgm:pt modelId="{BCADA6C5-F170-44EF-8DEC-D37FADCE2FC7}" type="pres">
      <dgm:prSet presAssocID="{57E09CCA-E7C5-40D6-BE6E-6771F8AAF731}" presName="sibTrans" presStyleLbl="sibTrans1D1" presStyleIdx="2" presStyleCnt="7"/>
      <dgm:spPr/>
    </dgm:pt>
    <dgm:pt modelId="{015038D2-26F5-4C8E-92D4-9AB06DE73995}" type="pres">
      <dgm:prSet presAssocID="{57E09CCA-E7C5-40D6-BE6E-6771F8AAF731}" presName="connectorText" presStyleLbl="sibTrans1D1" presStyleIdx="2" presStyleCnt="7"/>
      <dgm:spPr/>
    </dgm:pt>
    <dgm:pt modelId="{949991B9-3577-41A3-ABBB-1689FE232285}" type="pres">
      <dgm:prSet presAssocID="{5BD616C5-4105-4C39-B44E-602C00749FD3}" presName="node" presStyleLbl="node1" presStyleIdx="3" presStyleCnt="8">
        <dgm:presLayoutVars>
          <dgm:bulletEnabled val="1"/>
        </dgm:presLayoutVars>
      </dgm:prSet>
      <dgm:spPr/>
    </dgm:pt>
    <dgm:pt modelId="{5A4DA946-AA29-413F-80B7-33B310CB9E80}" type="pres">
      <dgm:prSet presAssocID="{EA227441-7D04-482B-A79C-E867142F6564}" presName="sibTrans" presStyleLbl="sibTrans1D1" presStyleIdx="3" presStyleCnt="7"/>
      <dgm:spPr/>
    </dgm:pt>
    <dgm:pt modelId="{F38A8EFF-8EDA-43E6-A41B-BE63A6505B2D}" type="pres">
      <dgm:prSet presAssocID="{EA227441-7D04-482B-A79C-E867142F6564}" presName="connectorText" presStyleLbl="sibTrans1D1" presStyleIdx="3" presStyleCnt="7"/>
      <dgm:spPr/>
    </dgm:pt>
    <dgm:pt modelId="{50C379B0-BBAD-4793-9FCA-C5B20735F993}" type="pres">
      <dgm:prSet presAssocID="{77C1A4C8-D588-4D83-BBB8-AFD9B63129CA}" presName="node" presStyleLbl="node1" presStyleIdx="4" presStyleCnt="8">
        <dgm:presLayoutVars>
          <dgm:bulletEnabled val="1"/>
        </dgm:presLayoutVars>
      </dgm:prSet>
      <dgm:spPr/>
    </dgm:pt>
    <dgm:pt modelId="{F80F93DF-E766-4F6E-AEF6-CDB48CAAE2B8}" type="pres">
      <dgm:prSet presAssocID="{189A70E9-5323-4777-BBAA-D389266E4A08}" presName="sibTrans" presStyleLbl="sibTrans1D1" presStyleIdx="4" presStyleCnt="7"/>
      <dgm:spPr/>
    </dgm:pt>
    <dgm:pt modelId="{8054B735-26BD-458D-B30E-D1459799EC95}" type="pres">
      <dgm:prSet presAssocID="{189A70E9-5323-4777-BBAA-D389266E4A08}" presName="connectorText" presStyleLbl="sibTrans1D1" presStyleIdx="4" presStyleCnt="7"/>
      <dgm:spPr/>
    </dgm:pt>
    <dgm:pt modelId="{AFFDE602-5456-486C-B207-1F6CEE88F507}" type="pres">
      <dgm:prSet presAssocID="{88BE2B51-ADAB-4960-86A6-49FEE1CC3A56}" presName="node" presStyleLbl="node1" presStyleIdx="5" presStyleCnt="8">
        <dgm:presLayoutVars>
          <dgm:bulletEnabled val="1"/>
        </dgm:presLayoutVars>
      </dgm:prSet>
      <dgm:spPr/>
    </dgm:pt>
    <dgm:pt modelId="{A54F8853-AEBD-4FAD-BB3E-316638E2F028}" type="pres">
      <dgm:prSet presAssocID="{BA16A10C-F92E-4A67-9862-6A15F28FF8E6}" presName="sibTrans" presStyleLbl="sibTrans1D1" presStyleIdx="5" presStyleCnt="7"/>
      <dgm:spPr/>
    </dgm:pt>
    <dgm:pt modelId="{ACC39CD4-667C-4E48-8338-30FDAC1C1C2B}" type="pres">
      <dgm:prSet presAssocID="{BA16A10C-F92E-4A67-9862-6A15F28FF8E6}" presName="connectorText" presStyleLbl="sibTrans1D1" presStyleIdx="5" presStyleCnt="7"/>
      <dgm:spPr/>
    </dgm:pt>
    <dgm:pt modelId="{87C9E300-FD42-43ED-9414-BA8B6C3DAC93}" type="pres">
      <dgm:prSet presAssocID="{EF76F332-4C35-46CD-AD7A-01C702A2F75D}" presName="node" presStyleLbl="node1" presStyleIdx="6" presStyleCnt="8">
        <dgm:presLayoutVars>
          <dgm:bulletEnabled val="1"/>
        </dgm:presLayoutVars>
      </dgm:prSet>
      <dgm:spPr/>
    </dgm:pt>
    <dgm:pt modelId="{91D81AE8-2162-4F1B-AA98-86471F1502D7}" type="pres">
      <dgm:prSet presAssocID="{DCE7F82F-8685-4D98-98F4-805763B46D1D}" presName="sibTrans" presStyleLbl="sibTrans1D1" presStyleIdx="6" presStyleCnt="7"/>
      <dgm:spPr/>
    </dgm:pt>
    <dgm:pt modelId="{B955B799-DACD-4019-AC51-0E121DBAF2C5}" type="pres">
      <dgm:prSet presAssocID="{DCE7F82F-8685-4D98-98F4-805763B46D1D}" presName="connectorText" presStyleLbl="sibTrans1D1" presStyleIdx="6" presStyleCnt="7"/>
      <dgm:spPr/>
    </dgm:pt>
    <dgm:pt modelId="{3A3EA5F0-CFD9-42EC-9D53-7CB82E1C6330}" type="pres">
      <dgm:prSet presAssocID="{6F5AD502-B42B-44C2-8CDD-B8286219F09E}" presName="node" presStyleLbl="node1" presStyleIdx="7" presStyleCnt="8">
        <dgm:presLayoutVars>
          <dgm:bulletEnabled val="1"/>
        </dgm:presLayoutVars>
      </dgm:prSet>
      <dgm:spPr/>
    </dgm:pt>
  </dgm:ptLst>
  <dgm:cxnLst>
    <dgm:cxn modelId="{BB519101-6561-4663-834B-B07F3FAF7292}" srcId="{FA3181B0-4ECF-401B-8C6C-1C6D4DAA44CF}" destId="{AED84FD1-CDEA-459F-8F82-4553358F07C4}" srcOrd="2" destOrd="0" parTransId="{FA0CBD3F-2A67-4309-B461-350922A71B61}" sibTransId="{57E09CCA-E7C5-40D6-BE6E-6771F8AAF731}"/>
    <dgm:cxn modelId="{F763CA0D-2646-44DC-857C-64F93E9C0F0D}" type="presOf" srcId="{57E09CCA-E7C5-40D6-BE6E-6771F8AAF731}" destId="{015038D2-26F5-4C8E-92D4-9AB06DE73995}" srcOrd="1" destOrd="0" presId="urn:microsoft.com/office/officeart/2016/7/layout/RepeatingBendingProcessNew"/>
    <dgm:cxn modelId="{F11CD70D-9202-44B9-A914-1CC7D0DE8EF2}" type="presOf" srcId="{57E09CCA-E7C5-40D6-BE6E-6771F8AAF731}" destId="{BCADA6C5-F170-44EF-8DEC-D37FADCE2FC7}" srcOrd="0" destOrd="0" presId="urn:microsoft.com/office/officeart/2016/7/layout/RepeatingBendingProcessNew"/>
    <dgm:cxn modelId="{6DF4E62B-A032-4244-ACA5-94608FB64C0D}" type="presOf" srcId="{DCE7F82F-8685-4D98-98F4-805763B46D1D}" destId="{91D81AE8-2162-4F1B-AA98-86471F1502D7}" srcOrd="0" destOrd="0" presId="urn:microsoft.com/office/officeart/2016/7/layout/RepeatingBendingProcessNew"/>
    <dgm:cxn modelId="{E5B9392D-844E-40FB-9DD0-6649679AAB60}" type="presOf" srcId="{0D4DE1AD-60F7-4935-A035-C16A7E1E8ED7}" destId="{E2054F4E-C506-4EE8-920A-A4F1CA1BB57C}" srcOrd="0" destOrd="0" presId="urn:microsoft.com/office/officeart/2016/7/layout/RepeatingBendingProcessNew"/>
    <dgm:cxn modelId="{284AA92D-4D3A-4DCD-A3EF-7A5A29185D59}" srcId="{FA3181B0-4ECF-401B-8C6C-1C6D4DAA44CF}" destId="{77C1A4C8-D588-4D83-BBB8-AFD9B63129CA}" srcOrd="4" destOrd="0" parTransId="{97F9B1B5-55A8-42A2-B4E1-36C4C9328650}" sibTransId="{189A70E9-5323-4777-BBAA-D389266E4A08}"/>
    <dgm:cxn modelId="{13435A30-7C9B-4231-AFFF-8FC80A18875A}" type="presOf" srcId="{EA227441-7D04-482B-A79C-E867142F6564}" destId="{5A4DA946-AA29-413F-80B7-33B310CB9E80}" srcOrd="0" destOrd="0" presId="urn:microsoft.com/office/officeart/2016/7/layout/RepeatingBendingProcessNew"/>
    <dgm:cxn modelId="{A965313B-1C4E-4AF9-BCE5-B3475DA80157}" type="presOf" srcId="{43F7E497-D086-43A6-83AE-5B52FC2C4F74}" destId="{B2295900-6461-438B-913F-15691B80D49B}" srcOrd="0" destOrd="0" presId="urn:microsoft.com/office/officeart/2016/7/layout/RepeatingBendingProcessNew"/>
    <dgm:cxn modelId="{3257613B-EAE5-4747-9F35-4C67509A3BFC}" srcId="{FA3181B0-4ECF-401B-8C6C-1C6D4DAA44CF}" destId="{5BD616C5-4105-4C39-B44E-602C00749FD3}" srcOrd="3" destOrd="0" parTransId="{1B1CB902-38C7-4F63-96F7-4982D19D8B2F}" sibTransId="{EA227441-7D04-482B-A79C-E867142F6564}"/>
    <dgm:cxn modelId="{8BB30663-5577-47FC-A9FF-D35B3CC06E00}" type="presOf" srcId="{189A70E9-5323-4777-BBAA-D389266E4A08}" destId="{8054B735-26BD-458D-B30E-D1459799EC95}" srcOrd="1" destOrd="0" presId="urn:microsoft.com/office/officeart/2016/7/layout/RepeatingBendingProcessNew"/>
    <dgm:cxn modelId="{75D81C66-79F2-4AD2-8B66-225B3C0ED9E7}" type="presOf" srcId="{FA3181B0-4ECF-401B-8C6C-1C6D4DAA44CF}" destId="{4A7593F8-81BD-4BBC-817A-ACB3FE6FC788}" srcOrd="0" destOrd="0" presId="urn:microsoft.com/office/officeart/2016/7/layout/RepeatingBendingProcessNew"/>
    <dgm:cxn modelId="{68BD8654-06A5-4879-9002-0217F1409327}" srcId="{FA3181B0-4ECF-401B-8C6C-1C6D4DAA44CF}" destId="{88BE2B51-ADAB-4960-86A6-49FEE1CC3A56}" srcOrd="5" destOrd="0" parTransId="{AB4261A3-1DE0-414D-8848-F0AA819A3A80}" sibTransId="{BA16A10C-F92E-4A67-9862-6A15F28FF8E6}"/>
    <dgm:cxn modelId="{139F2980-BC35-4212-B1F4-451072CED14A}" type="presOf" srcId="{EF76F332-4C35-46CD-AD7A-01C702A2F75D}" destId="{87C9E300-FD42-43ED-9414-BA8B6C3DAC93}" srcOrd="0" destOrd="0" presId="urn:microsoft.com/office/officeart/2016/7/layout/RepeatingBendingProcessNew"/>
    <dgm:cxn modelId="{88D57A82-3068-4EBC-89F6-241EC27FFD7F}" type="presOf" srcId="{4DE98497-0E45-4A93-A08D-451C7664FD21}" destId="{23E7BE6F-2BAD-498A-8082-C5393B3102D1}" srcOrd="0" destOrd="0" presId="urn:microsoft.com/office/officeart/2016/7/layout/RepeatingBendingProcessNew"/>
    <dgm:cxn modelId="{1CF49083-9004-4ABB-B2AF-B77BB1B8234C}" srcId="{FA3181B0-4ECF-401B-8C6C-1C6D4DAA44CF}" destId="{6F5AD502-B42B-44C2-8CDD-B8286219F09E}" srcOrd="7" destOrd="0" parTransId="{B5520683-2908-4B64-8CE3-E711E16B10C3}" sibTransId="{C8A8469F-3918-4079-8F12-4BC0B47AAF20}"/>
    <dgm:cxn modelId="{E1813885-1875-4A53-B754-35FB0745B527}" type="presOf" srcId="{6F5AD502-B42B-44C2-8CDD-B8286219F09E}" destId="{3A3EA5F0-CFD9-42EC-9D53-7CB82E1C6330}" srcOrd="0" destOrd="0" presId="urn:microsoft.com/office/officeart/2016/7/layout/RepeatingBendingProcessNew"/>
    <dgm:cxn modelId="{87B84389-CC03-47F1-B9C1-75F2D310EC4A}" type="presOf" srcId="{EA227441-7D04-482B-A79C-E867142F6564}" destId="{F38A8EFF-8EDA-43E6-A41B-BE63A6505B2D}" srcOrd="1" destOrd="0" presId="urn:microsoft.com/office/officeart/2016/7/layout/RepeatingBendingProcessNew"/>
    <dgm:cxn modelId="{328A898B-A13A-40A4-969E-DC4A0AC7CE6C}" type="presOf" srcId="{88BE2B51-ADAB-4960-86A6-49FEE1CC3A56}" destId="{AFFDE602-5456-486C-B207-1F6CEE88F507}" srcOrd="0" destOrd="0" presId="urn:microsoft.com/office/officeart/2016/7/layout/RepeatingBendingProcessNew"/>
    <dgm:cxn modelId="{71F7F9A1-AB35-4B50-B83B-AA72291538DB}" type="presOf" srcId="{B2A4475A-5E1F-4317-98CD-1D5519F51DEE}" destId="{2C233972-E745-4248-B3EF-9830397110FD}" srcOrd="0" destOrd="0" presId="urn:microsoft.com/office/officeart/2016/7/layout/RepeatingBendingProcessNew"/>
    <dgm:cxn modelId="{032376A4-1673-474D-ADB4-CC5A602A19AA}" type="presOf" srcId="{77C1A4C8-D588-4D83-BBB8-AFD9B63129CA}" destId="{50C379B0-BBAD-4793-9FCA-C5B20735F993}" srcOrd="0" destOrd="0" presId="urn:microsoft.com/office/officeart/2016/7/layout/RepeatingBendingProcessNew"/>
    <dgm:cxn modelId="{6BEE79A4-39BA-4E0C-8175-A6A99D1C8451}" srcId="{FA3181B0-4ECF-401B-8C6C-1C6D4DAA44CF}" destId="{0D4DE1AD-60F7-4935-A035-C16A7E1E8ED7}" srcOrd="1" destOrd="0" parTransId="{0B3D63BC-745A-40CE-8C53-609FF48E0E1A}" sibTransId="{B2A4475A-5E1F-4317-98CD-1D5519F51DEE}"/>
    <dgm:cxn modelId="{68550FA5-EB68-4F60-B7D0-E5FD23CC2E24}" type="presOf" srcId="{DCE7F82F-8685-4D98-98F4-805763B46D1D}" destId="{B955B799-DACD-4019-AC51-0E121DBAF2C5}" srcOrd="1" destOrd="0" presId="urn:microsoft.com/office/officeart/2016/7/layout/RepeatingBendingProcessNew"/>
    <dgm:cxn modelId="{1E7BD4C7-78EA-401B-ACCC-AA859D25846F}" type="presOf" srcId="{AED84FD1-CDEA-459F-8F82-4553358F07C4}" destId="{9E04F21F-DE4C-4B4A-97A3-ACAD80C4FDBE}" srcOrd="0" destOrd="0" presId="urn:microsoft.com/office/officeart/2016/7/layout/RepeatingBendingProcessNew"/>
    <dgm:cxn modelId="{9C1C0FC8-918A-4F94-9D0A-FAEA751A03EB}" type="presOf" srcId="{4DE98497-0E45-4A93-A08D-451C7664FD21}" destId="{2A9E7B5B-CD51-4952-B9FC-CB4370812DD3}" srcOrd="1" destOrd="0" presId="urn:microsoft.com/office/officeart/2016/7/layout/RepeatingBendingProcessNew"/>
    <dgm:cxn modelId="{10873BC9-87BA-4CBB-90D5-56DCB7F2E494}" srcId="{FA3181B0-4ECF-401B-8C6C-1C6D4DAA44CF}" destId="{43F7E497-D086-43A6-83AE-5B52FC2C4F74}" srcOrd="0" destOrd="0" parTransId="{539B4C1D-BFBA-4950-B3DD-B5ECAE54B250}" sibTransId="{4DE98497-0E45-4A93-A08D-451C7664FD21}"/>
    <dgm:cxn modelId="{9AAA75DF-6F2C-4B87-BE71-FCF85364DB16}" srcId="{FA3181B0-4ECF-401B-8C6C-1C6D4DAA44CF}" destId="{EF76F332-4C35-46CD-AD7A-01C702A2F75D}" srcOrd="6" destOrd="0" parTransId="{9E406AE1-3567-4579-98D8-5A588E13509A}" sibTransId="{DCE7F82F-8685-4D98-98F4-805763B46D1D}"/>
    <dgm:cxn modelId="{92A468E0-3A35-40D3-92E2-29CFCAA1B75B}" type="presOf" srcId="{189A70E9-5323-4777-BBAA-D389266E4A08}" destId="{F80F93DF-E766-4F6E-AEF6-CDB48CAAE2B8}" srcOrd="0" destOrd="0" presId="urn:microsoft.com/office/officeart/2016/7/layout/RepeatingBendingProcessNew"/>
    <dgm:cxn modelId="{97B9F2E5-FE84-40DE-AF95-D4C0ECC78C0B}" type="presOf" srcId="{BA16A10C-F92E-4A67-9862-6A15F28FF8E6}" destId="{ACC39CD4-667C-4E48-8338-30FDAC1C1C2B}" srcOrd="1" destOrd="0" presId="urn:microsoft.com/office/officeart/2016/7/layout/RepeatingBendingProcessNew"/>
    <dgm:cxn modelId="{B8294BF4-1D41-44F4-B172-1CE7FB302B75}" type="presOf" srcId="{5BD616C5-4105-4C39-B44E-602C00749FD3}" destId="{949991B9-3577-41A3-ABBB-1689FE232285}" srcOrd="0" destOrd="0" presId="urn:microsoft.com/office/officeart/2016/7/layout/RepeatingBendingProcessNew"/>
    <dgm:cxn modelId="{F715A9F6-F709-401C-934F-C615408A7DB0}" type="presOf" srcId="{B2A4475A-5E1F-4317-98CD-1D5519F51DEE}" destId="{AFCD443E-A4FE-4ED4-8989-71908494C421}" srcOrd="1" destOrd="0" presId="urn:microsoft.com/office/officeart/2016/7/layout/RepeatingBendingProcessNew"/>
    <dgm:cxn modelId="{1A3655F7-6EB4-4238-9A7E-DD09620BE92E}" type="presOf" srcId="{BA16A10C-F92E-4A67-9862-6A15F28FF8E6}" destId="{A54F8853-AEBD-4FAD-BB3E-316638E2F028}" srcOrd="0" destOrd="0" presId="urn:microsoft.com/office/officeart/2016/7/layout/RepeatingBendingProcessNew"/>
    <dgm:cxn modelId="{C06591A6-218B-4D01-BD07-80E0CE246CF5}" type="presParOf" srcId="{4A7593F8-81BD-4BBC-817A-ACB3FE6FC788}" destId="{B2295900-6461-438B-913F-15691B80D49B}" srcOrd="0" destOrd="0" presId="urn:microsoft.com/office/officeart/2016/7/layout/RepeatingBendingProcessNew"/>
    <dgm:cxn modelId="{E39669F3-5161-4DD6-B279-767C6678ABE3}" type="presParOf" srcId="{4A7593F8-81BD-4BBC-817A-ACB3FE6FC788}" destId="{23E7BE6F-2BAD-498A-8082-C5393B3102D1}" srcOrd="1" destOrd="0" presId="urn:microsoft.com/office/officeart/2016/7/layout/RepeatingBendingProcessNew"/>
    <dgm:cxn modelId="{29110D72-F7F3-4785-BA57-CDDEAC252554}" type="presParOf" srcId="{23E7BE6F-2BAD-498A-8082-C5393B3102D1}" destId="{2A9E7B5B-CD51-4952-B9FC-CB4370812DD3}" srcOrd="0" destOrd="0" presId="urn:microsoft.com/office/officeart/2016/7/layout/RepeatingBendingProcessNew"/>
    <dgm:cxn modelId="{57ABB496-A7FC-4660-BC3C-93907A1E491D}" type="presParOf" srcId="{4A7593F8-81BD-4BBC-817A-ACB3FE6FC788}" destId="{E2054F4E-C506-4EE8-920A-A4F1CA1BB57C}" srcOrd="2" destOrd="0" presId="urn:microsoft.com/office/officeart/2016/7/layout/RepeatingBendingProcessNew"/>
    <dgm:cxn modelId="{8EB5C01F-1E3E-4D16-9D65-05D861AAB913}" type="presParOf" srcId="{4A7593F8-81BD-4BBC-817A-ACB3FE6FC788}" destId="{2C233972-E745-4248-B3EF-9830397110FD}" srcOrd="3" destOrd="0" presId="urn:microsoft.com/office/officeart/2016/7/layout/RepeatingBendingProcessNew"/>
    <dgm:cxn modelId="{91F2A7F1-46B9-444B-9B42-31D5C7D964F1}" type="presParOf" srcId="{2C233972-E745-4248-B3EF-9830397110FD}" destId="{AFCD443E-A4FE-4ED4-8989-71908494C421}" srcOrd="0" destOrd="0" presId="urn:microsoft.com/office/officeart/2016/7/layout/RepeatingBendingProcessNew"/>
    <dgm:cxn modelId="{2363BD12-FDAC-4EA9-ADA0-4FE378BE7C5F}" type="presParOf" srcId="{4A7593F8-81BD-4BBC-817A-ACB3FE6FC788}" destId="{9E04F21F-DE4C-4B4A-97A3-ACAD80C4FDBE}" srcOrd="4" destOrd="0" presId="urn:microsoft.com/office/officeart/2016/7/layout/RepeatingBendingProcessNew"/>
    <dgm:cxn modelId="{EA568A51-E781-4F2E-83B4-916C5A88675E}" type="presParOf" srcId="{4A7593F8-81BD-4BBC-817A-ACB3FE6FC788}" destId="{BCADA6C5-F170-44EF-8DEC-D37FADCE2FC7}" srcOrd="5" destOrd="0" presId="urn:microsoft.com/office/officeart/2016/7/layout/RepeatingBendingProcessNew"/>
    <dgm:cxn modelId="{BD5924E8-25D4-4FB5-A9C3-11EEDF804E38}" type="presParOf" srcId="{BCADA6C5-F170-44EF-8DEC-D37FADCE2FC7}" destId="{015038D2-26F5-4C8E-92D4-9AB06DE73995}" srcOrd="0" destOrd="0" presId="urn:microsoft.com/office/officeart/2016/7/layout/RepeatingBendingProcessNew"/>
    <dgm:cxn modelId="{F5B9F627-0F30-45C9-8CA2-61B6623B82DB}" type="presParOf" srcId="{4A7593F8-81BD-4BBC-817A-ACB3FE6FC788}" destId="{949991B9-3577-41A3-ABBB-1689FE232285}" srcOrd="6" destOrd="0" presId="urn:microsoft.com/office/officeart/2016/7/layout/RepeatingBendingProcessNew"/>
    <dgm:cxn modelId="{43645B07-B5E2-40F2-98DC-042F4BA021E3}" type="presParOf" srcId="{4A7593F8-81BD-4BBC-817A-ACB3FE6FC788}" destId="{5A4DA946-AA29-413F-80B7-33B310CB9E80}" srcOrd="7" destOrd="0" presId="urn:microsoft.com/office/officeart/2016/7/layout/RepeatingBendingProcessNew"/>
    <dgm:cxn modelId="{64871699-B300-414F-BBE1-E24A63AA8434}" type="presParOf" srcId="{5A4DA946-AA29-413F-80B7-33B310CB9E80}" destId="{F38A8EFF-8EDA-43E6-A41B-BE63A6505B2D}" srcOrd="0" destOrd="0" presId="urn:microsoft.com/office/officeart/2016/7/layout/RepeatingBendingProcessNew"/>
    <dgm:cxn modelId="{C0562DE2-8605-485E-AF4B-094247FDA39C}" type="presParOf" srcId="{4A7593F8-81BD-4BBC-817A-ACB3FE6FC788}" destId="{50C379B0-BBAD-4793-9FCA-C5B20735F993}" srcOrd="8" destOrd="0" presId="urn:microsoft.com/office/officeart/2016/7/layout/RepeatingBendingProcessNew"/>
    <dgm:cxn modelId="{86FBD97F-9E60-4BEE-B0CE-F2D51B5D5322}" type="presParOf" srcId="{4A7593F8-81BD-4BBC-817A-ACB3FE6FC788}" destId="{F80F93DF-E766-4F6E-AEF6-CDB48CAAE2B8}" srcOrd="9" destOrd="0" presId="urn:microsoft.com/office/officeart/2016/7/layout/RepeatingBendingProcessNew"/>
    <dgm:cxn modelId="{B6CD234B-304C-440E-AA8C-CD57324F8B1E}" type="presParOf" srcId="{F80F93DF-E766-4F6E-AEF6-CDB48CAAE2B8}" destId="{8054B735-26BD-458D-B30E-D1459799EC95}" srcOrd="0" destOrd="0" presId="urn:microsoft.com/office/officeart/2016/7/layout/RepeatingBendingProcessNew"/>
    <dgm:cxn modelId="{5292BDF8-2D4D-4E3A-BC78-C942995164F5}" type="presParOf" srcId="{4A7593F8-81BD-4BBC-817A-ACB3FE6FC788}" destId="{AFFDE602-5456-486C-B207-1F6CEE88F507}" srcOrd="10" destOrd="0" presId="urn:microsoft.com/office/officeart/2016/7/layout/RepeatingBendingProcessNew"/>
    <dgm:cxn modelId="{E2C12483-60A4-4029-8DA6-98383B055979}" type="presParOf" srcId="{4A7593F8-81BD-4BBC-817A-ACB3FE6FC788}" destId="{A54F8853-AEBD-4FAD-BB3E-316638E2F028}" srcOrd="11" destOrd="0" presId="urn:microsoft.com/office/officeart/2016/7/layout/RepeatingBendingProcessNew"/>
    <dgm:cxn modelId="{F34B9A3A-082D-40FF-89AC-4F73B73FFA2B}" type="presParOf" srcId="{A54F8853-AEBD-4FAD-BB3E-316638E2F028}" destId="{ACC39CD4-667C-4E48-8338-30FDAC1C1C2B}" srcOrd="0" destOrd="0" presId="urn:microsoft.com/office/officeart/2016/7/layout/RepeatingBendingProcessNew"/>
    <dgm:cxn modelId="{0882AF59-E715-4998-9655-F3ED0FE13905}" type="presParOf" srcId="{4A7593F8-81BD-4BBC-817A-ACB3FE6FC788}" destId="{87C9E300-FD42-43ED-9414-BA8B6C3DAC93}" srcOrd="12" destOrd="0" presId="urn:microsoft.com/office/officeart/2016/7/layout/RepeatingBendingProcessNew"/>
    <dgm:cxn modelId="{23CE2F80-5B73-421A-BF4C-D64B3E565FB3}" type="presParOf" srcId="{4A7593F8-81BD-4BBC-817A-ACB3FE6FC788}" destId="{91D81AE8-2162-4F1B-AA98-86471F1502D7}" srcOrd="13" destOrd="0" presId="urn:microsoft.com/office/officeart/2016/7/layout/RepeatingBendingProcessNew"/>
    <dgm:cxn modelId="{7E207572-B72E-4EFB-9803-A35FB6CBFB9B}" type="presParOf" srcId="{91D81AE8-2162-4F1B-AA98-86471F1502D7}" destId="{B955B799-DACD-4019-AC51-0E121DBAF2C5}" srcOrd="0" destOrd="0" presId="urn:microsoft.com/office/officeart/2016/7/layout/RepeatingBendingProcessNew"/>
    <dgm:cxn modelId="{1B08C447-9167-47F1-9B2D-365AC6E83715}" type="presParOf" srcId="{4A7593F8-81BD-4BBC-817A-ACB3FE6FC788}" destId="{3A3EA5F0-CFD9-42EC-9D53-7CB82E1C6330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F7936F-80CE-4647-A1EC-D49B4220B22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E59961-9A72-44CE-89A5-FDF99DCEF92F}">
      <dgm:prSet/>
      <dgm:spPr/>
      <dgm:t>
        <a:bodyPr/>
        <a:lstStyle/>
        <a:p>
          <a:r>
            <a:rPr lang="en-US"/>
            <a:t>Running Partition1 (version2)</a:t>
          </a:r>
        </a:p>
      </dgm:t>
    </dgm:pt>
    <dgm:pt modelId="{11456C34-3946-4D25-95F3-13A3BC11093B}" type="parTrans" cxnId="{626AEFC9-0C96-4C67-B8E3-54D772025D6B}">
      <dgm:prSet/>
      <dgm:spPr/>
      <dgm:t>
        <a:bodyPr/>
        <a:lstStyle/>
        <a:p>
          <a:endParaRPr lang="en-US"/>
        </a:p>
      </dgm:t>
    </dgm:pt>
    <dgm:pt modelId="{4E56F434-2F48-437B-AA6D-5EED15B6C94E}" type="sibTrans" cxnId="{626AEFC9-0C96-4C67-B8E3-54D772025D6B}">
      <dgm:prSet/>
      <dgm:spPr/>
      <dgm:t>
        <a:bodyPr/>
        <a:lstStyle/>
        <a:p>
          <a:endParaRPr lang="en-US"/>
        </a:p>
      </dgm:t>
    </dgm:pt>
    <dgm:pt modelId="{6B8629BD-2EC5-4B52-ADFD-F62C4E8A7481}">
      <dgm:prSet/>
      <dgm:spPr/>
      <dgm:t>
        <a:bodyPr/>
        <a:lstStyle/>
        <a:p>
          <a:r>
            <a:rPr lang="en-US"/>
            <a:t>Update file is ready(version3)</a:t>
          </a:r>
        </a:p>
      </dgm:t>
    </dgm:pt>
    <dgm:pt modelId="{E3A74CC7-2B89-4475-863B-5DCC2F5903E6}" type="parTrans" cxnId="{AB93ED31-BBC1-4733-BE4B-2F2103EE24F1}">
      <dgm:prSet/>
      <dgm:spPr/>
      <dgm:t>
        <a:bodyPr/>
        <a:lstStyle/>
        <a:p>
          <a:endParaRPr lang="en-US"/>
        </a:p>
      </dgm:t>
    </dgm:pt>
    <dgm:pt modelId="{2501B90B-AC17-46C4-A40D-FFA4630A6C03}" type="sibTrans" cxnId="{AB93ED31-BBC1-4733-BE4B-2F2103EE24F1}">
      <dgm:prSet/>
      <dgm:spPr/>
      <dgm:t>
        <a:bodyPr/>
        <a:lstStyle/>
        <a:p>
          <a:endParaRPr lang="en-US"/>
        </a:p>
      </dgm:t>
    </dgm:pt>
    <dgm:pt modelId="{61526845-A777-4B69-BACE-0556C3CA8C11}">
      <dgm:prSet/>
      <dgm:spPr/>
      <dgm:t>
        <a:bodyPr/>
        <a:lstStyle/>
        <a:p>
          <a:r>
            <a:rPr lang="en-US"/>
            <a:t>Triggering update process</a:t>
          </a:r>
        </a:p>
      </dgm:t>
    </dgm:pt>
    <dgm:pt modelId="{2B5E231C-D934-4034-AEAC-9BDD8E205797}" type="parTrans" cxnId="{35A6C491-CEC2-4954-88D2-5021FA412FE2}">
      <dgm:prSet/>
      <dgm:spPr/>
      <dgm:t>
        <a:bodyPr/>
        <a:lstStyle/>
        <a:p>
          <a:endParaRPr lang="en-US"/>
        </a:p>
      </dgm:t>
    </dgm:pt>
    <dgm:pt modelId="{119B19C2-6F33-402D-BB9F-A66D6E3AD80F}" type="sibTrans" cxnId="{35A6C491-CEC2-4954-88D2-5021FA412FE2}">
      <dgm:prSet/>
      <dgm:spPr/>
      <dgm:t>
        <a:bodyPr/>
        <a:lstStyle/>
        <a:p>
          <a:endParaRPr lang="en-US"/>
        </a:p>
      </dgm:t>
    </dgm:pt>
    <dgm:pt modelId="{C36610E6-F9B9-46FB-A176-48109D75F738}">
      <dgm:prSet/>
      <dgm:spPr/>
      <dgm:t>
        <a:bodyPr/>
        <a:lstStyle/>
        <a:p>
          <a:r>
            <a:rPr lang="en-US"/>
            <a:t>Push the update file into partition2</a:t>
          </a:r>
        </a:p>
      </dgm:t>
    </dgm:pt>
    <dgm:pt modelId="{B61D81C2-D437-4A0B-993A-44C6A42EF856}" type="parTrans" cxnId="{41255345-395F-4A5A-8F23-12A8847F3AA3}">
      <dgm:prSet/>
      <dgm:spPr/>
      <dgm:t>
        <a:bodyPr/>
        <a:lstStyle/>
        <a:p>
          <a:endParaRPr lang="en-US"/>
        </a:p>
      </dgm:t>
    </dgm:pt>
    <dgm:pt modelId="{996AF313-3B8E-4F32-BA5B-E38A9BDE2598}" type="sibTrans" cxnId="{41255345-395F-4A5A-8F23-12A8847F3AA3}">
      <dgm:prSet/>
      <dgm:spPr/>
      <dgm:t>
        <a:bodyPr/>
        <a:lstStyle/>
        <a:p>
          <a:endParaRPr lang="en-US"/>
        </a:p>
      </dgm:t>
    </dgm:pt>
    <dgm:pt modelId="{9AFB414F-CACC-48C3-B013-3B9A4DAB1B80}">
      <dgm:prSet/>
      <dgm:spPr/>
      <dgm:t>
        <a:bodyPr/>
        <a:lstStyle/>
        <a:p>
          <a:r>
            <a:rPr lang="en-US"/>
            <a:t>Update ota data partition</a:t>
          </a:r>
        </a:p>
      </dgm:t>
    </dgm:pt>
    <dgm:pt modelId="{5435088E-574A-49A9-9905-F3C24AD9348E}" type="parTrans" cxnId="{BB9DD769-0506-4727-A458-1528B9CAEF24}">
      <dgm:prSet/>
      <dgm:spPr/>
      <dgm:t>
        <a:bodyPr/>
        <a:lstStyle/>
        <a:p>
          <a:endParaRPr lang="en-US"/>
        </a:p>
      </dgm:t>
    </dgm:pt>
    <dgm:pt modelId="{BB01C330-ECD0-41FC-B4FD-7F9D814A3813}" type="sibTrans" cxnId="{BB9DD769-0506-4727-A458-1528B9CAEF24}">
      <dgm:prSet/>
      <dgm:spPr/>
      <dgm:t>
        <a:bodyPr/>
        <a:lstStyle/>
        <a:p>
          <a:endParaRPr lang="en-US"/>
        </a:p>
      </dgm:t>
    </dgm:pt>
    <dgm:pt modelId="{FE9B5C66-7064-4514-8314-56D63F626549}">
      <dgm:prSet/>
      <dgm:spPr/>
      <dgm:t>
        <a:bodyPr/>
        <a:lstStyle/>
        <a:p>
          <a:r>
            <a:rPr lang="en-US"/>
            <a:t>Restart our chip</a:t>
          </a:r>
        </a:p>
      </dgm:t>
    </dgm:pt>
    <dgm:pt modelId="{14CB6E3C-9BB2-4C7F-9D56-E91E5D3B63F0}" type="parTrans" cxnId="{D253483A-166C-4C89-96D0-E10D988A75E0}">
      <dgm:prSet/>
      <dgm:spPr/>
      <dgm:t>
        <a:bodyPr/>
        <a:lstStyle/>
        <a:p>
          <a:endParaRPr lang="en-US"/>
        </a:p>
      </dgm:t>
    </dgm:pt>
    <dgm:pt modelId="{77980565-1F9E-4669-B27C-884930249D09}" type="sibTrans" cxnId="{D253483A-166C-4C89-96D0-E10D988A75E0}">
      <dgm:prSet/>
      <dgm:spPr/>
      <dgm:t>
        <a:bodyPr/>
        <a:lstStyle/>
        <a:p>
          <a:endParaRPr lang="en-US"/>
        </a:p>
      </dgm:t>
    </dgm:pt>
    <dgm:pt modelId="{114B1055-09D7-4482-A389-D6A0352DCC79}" type="pres">
      <dgm:prSet presAssocID="{92F7936F-80CE-4647-A1EC-D49B4220B22E}" presName="Name0" presStyleCnt="0">
        <dgm:presLayoutVars>
          <dgm:dir/>
          <dgm:resizeHandles val="exact"/>
        </dgm:presLayoutVars>
      </dgm:prSet>
      <dgm:spPr/>
    </dgm:pt>
    <dgm:pt modelId="{9E3D1202-7865-48CC-861F-61C636A583FE}" type="pres">
      <dgm:prSet presAssocID="{49E59961-9A72-44CE-89A5-FDF99DCEF92F}" presName="node" presStyleLbl="node1" presStyleIdx="0" presStyleCnt="6">
        <dgm:presLayoutVars>
          <dgm:bulletEnabled val="1"/>
        </dgm:presLayoutVars>
      </dgm:prSet>
      <dgm:spPr/>
    </dgm:pt>
    <dgm:pt modelId="{277A349C-CB90-42EB-950F-DF1FB510C0C8}" type="pres">
      <dgm:prSet presAssocID="{4E56F434-2F48-437B-AA6D-5EED15B6C94E}" presName="sibTrans" presStyleLbl="sibTrans1D1" presStyleIdx="0" presStyleCnt="5"/>
      <dgm:spPr/>
    </dgm:pt>
    <dgm:pt modelId="{6D030D58-8D88-4213-A00F-9A52751F11A4}" type="pres">
      <dgm:prSet presAssocID="{4E56F434-2F48-437B-AA6D-5EED15B6C94E}" presName="connectorText" presStyleLbl="sibTrans1D1" presStyleIdx="0" presStyleCnt="5"/>
      <dgm:spPr/>
    </dgm:pt>
    <dgm:pt modelId="{8D5C32A6-781E-404E-9433-D96E8532B335}" type="pres">
      <dgm:prSet presAssocID="{6B8629BD-2EC5-4B52-ADFD-F62C4E8A7481}" presName="node" presStyleLbl="node1" presStyleIdx="1" presStyleCnt="6">
        <dgm:presLayoutVars>
          <dgm:bulletEnabled val="1"/>
        </dgm:presLayoutVars>
      </dgm:prSet>
      <dgm:spPr/>
    </dgm:pt>
    <dgm:pt modelId="{0CEBC7F3-A9AF-40F2-888B-087E4B2ECA19}" type="pres">
      <dgm:prSet presAssocID="{2501B90B-AC17-46C4-A40D-FFA4630A6C03}" presName="sibTrans" presStyleLbl="sibTrans1D1" presStyleIdx="1" presStyleCnt="5"/>
      <dgm:spPr/>
    </dgm:pt>
    <dgm:pt modelId="{FF9643E7-8B03-4302-BF39-D1EDFA1E7BE1}" type="pres">
      <dgm:prSet presAssocID="{2501B90B-AC17-46C4-A40D-FFA4630A6C03}" presName="connectorText" presStyleLbl="sibTrans1D1" presStyleIdx="1" presStyleCnt="5"/>
      <dgm:spPr/>
    </dgm:pt>
    <dgm:pt modelId="{4A989E2D-A133-44EC-9619-613F29574C69}" type="pres">
      <dgm:prSet presAssocID="{61526845-A777-4B69-BACE-0556C3CA8C11}" presName="node" presStyleLbl="node1" presStyleIdx="2" presStyleCnt="6">
        <dgm:presLayoutVars>
          <dgm:bulletEnabled val="1"/>
        </dgm:presLayoutVars>
      </dgm:prSet>
      <dgm:spPr/>
    </dgm:pt>
    <dgm:pt modelId="{27C94B0A-929F-4D16-AC25-4A914F8FAF99}" type="pres">
      <dgm:prSet presAssocID="{119B19C2-6F33-402D-BB9F-A66D6E3AD80F}" presName="sibTrans" presStyleLbl="sibTrans1D1" presStyleIdx="2" presStyleCnt="5"/>
      <dgm:spPr/>
    </dgm:pt>
    <dgm:pt modelId="{01277B09-C71B-4CF5-B210-2D3CC6FD5BE9}" type="pres">
      <dgm:prSet presAssocID="{119B19C2-6F33-402D-BB9F-A66D6E3AD80F}" presName="connectorText" presStyleLbl="sibTrans1D1" presStyleIdx="2" presStyleCnt="5"/>
      <dgm:spPr/>
    </dgm:pt>
    <dgm:pt modelId="{9D5BEA58-9AEA-451A-BC75-9D1FEFECDD02}" type="pres">
      <dgm:prSet presAssocID="{C36610E6-F9B9-46FB-A176-48109D75F738}" presName="node" presStyleLbl="node1" presStyleIdx="3" presStyleCnt="6">
        <dgm:presLayoutVars>
          <dgm:bulletEnabled val="1"/>
        </dgm:presLayoutVars>
      </dgm:prSet>
      <dgm:spPr/>
    </dgm:pt>
    <dgm:pt modelId="{73FCC72C-13AD-4510-BD0A-A623CA8CDBD2}" type="pres">
      <dgm:prSet presAssocID="{996AF313-3B8E-4F32-BA5B-E38A9BDE2598}" presName="sibTrans" presStyleLbl="sibTrans1D1" presStyleIdx="3" presStyleCnt="5"/>
      <dgm:spPr/>
    </dgm:pt>
    <dgm:pt modelId="{E2A007D0-F77F-4230-B848-90755C278930}" type="pres">
      <dgm:prSet presAssocID="{996AF313-3B8E-4F32-BA5B-E38A9BDE2598}" presName="connectorText" presStyleLbl="sibTrans1D1" presStyleIdx="3" presStyleCnt="5"/>
      <dgm:spPr/>
    </dgm:pt>
    <dgm:pt modelId="{373C42BE-FD5C-4C1C-BE9A-6EF383E37B07}" type="pres">
      <dgm:prSet presAssocID="{9AFB414F-CACC-48C3-B013-3B9A4DAB1B80}" presName="node" presStyleLbl="node1" presStyleIdx="4" presStyleCnt="6">
        <dgm:presLayoutVars>
          <dgm:bulletEnabled val="1"/>
        </dgm:presLayoutVars>
      </dgm:prSet>
      <dgm:spPr/>
    </dgm:pt>
    <dgm:pt modelId="{0C16836E-F410-4E1C-B48D-958089B0CE7A}" type="pres">
      <dgm:prSet presAssocID="{BB01C330-ECD0-41FC-B4FD-7F9D814A3813}" presName="sibTrans" presStyleLbl="sibTrans1D1" presStyleIdx="4" presStyleCnt="5"/>
      <dgm:spPr/>
    </dgm:pt>
    <dgm:pt modelId="{797CD3A2-D3FB-4E99-95AE-459977A58946}" type="pres">
      <dgm:prSet presAssocID="{BB01C330-ECD0-41FC-B4FD-7F9D814A3813}" presName="connectorText" presStyleLbl="sibTrans1D1" presStyleIdx="4" presStyleCnt="5"/>
      <dgm:spPr/>
    </dgm:pt>
    <dgm:pt modelId="{985EF898-3171-43FE-BAEB-AC07C29E8CE1}" type="pres">
      <dgm:prSet presAssocID="{FE9B5C66-7064-4514-8314-56D63F626549}" presName="node" presStyleLbl="node1" presStyleIdx="5" presStyleCnt="6">
        <dgm:presLayoutVars>
          <dgm:bulletEnabled val="1"/>
        </dgm:presLayoutVars>
      </dgm:prSet>
      <dgm:spPr/>
    </dgm:pt>
  </dgm:ptLst>
  <dgm:cxnLst>
    <dgm:cxn modelId="{2E945500-41BC-4ED1-AA02-277256D6E798}" type="presOf" srcId="{BB01C330-ECD0-41FC-B4FD-7F9D814A3813}" destId="{0C16836E-F410-4E1C-B48D-958089B0CE7A}" srcOrd="0" destOrd="0" presId="urn:microsoft.com/office/officeart/2016/7/layout/RepeatingBendingProcessNew"/>
    <dgm:cxn modelId="{4E1CFE0F-2A2B-4090-9A9F-E7B27CBE83DE}" type="presOf" srcId="{FE9B5C66-7064-4514-8314-56D63F626549}" destId="{985EF898-3171-43FE-BAEB-AC07C29E8CE1}" srcOrd="0" destOrd="0" presId="urn:microsoft.com/office/officeart/2016/7/layout/RepeatingBendingProcessNew"/>
    <dgm:cxn modelId="{B394561C-3233-444D-9E9F-D3F4330C680A}" type="presOf" srcId="{6B8629BD-2EC5-4B52-ADFD-F62C4E8A7481}" destId="{8D5C32A6-781E-404E-9433-D96E8532B335}" srcOrd="0" destOrd="0" presId="urn:microsoft.com/office/officeart/2016/7/layout/RepeatingBendingProcessNew"/>
    <dgm:cxn modelId="{FD9F2222-FB75-4962-8366-53A5BAE591BB}" type="presOf" srcId="{119B19C2-6F33-402D-BB9F-A66D6E3AD80F}" destId="{01277B09-C71B-4CF5-B210-2D3CC6FD5BE9}" srcOrd="1" destOrd="0" presId="urn:microsoft.com/office/officeart/2016/7/layout/RepeatingBendingProcessNew"/>
    <dgm:cxn modelId="{AB93ED31-BBC1-4733-BE4B-2F2103EE24F1}" srcId="{92F7936F-80CE-4647-A1EC-D49B4220B22E}" destId="{6B8629BD-2EC5-4B52-ADFD-F62C4E8A7481}" srcOrd="1" destOrd="0" parTransId="{E3A74CC7-2B89-4475-863B-5DCC2F5903E6}" sibTransId="{2501B90B-AC17-46C4-A40D-FFA4630A6C03}"/>
    <dgm:cxn modelId="{D253483A-166C-4C89-96D0-E10D988A75E0}" srcId="{92F7936F-80CE-4647-A1EC-D49B4220B22E}" destId="{FE9B5C66-7064-4514-8314-56D63F626549}" srcOrd="5" destOrd="0" parTransId="{14CB6E3C-9BB2-4C7F-9D56-E91E5D3B63F0}" sibTransId="{77980565-1F9E-4669-B27C-884930249D09}"/>
    <dgm:cxn modelId="{C2BD6741-2581-4F1E-ABAD-158F8AA1B12F}" type="presOf" srcId="{9AFB414F-CACC-48C3-B013-3B9A4DAB1B80}" destId="{373C42BE-FD5C-4C1C-BE9A-6EF383E37B07}" srcOrd="0" destOrd="0" presId="urn:microsoft.com/office/officeart/2016/7/layout/RepeatingBendingProcessNew"/>
    <dgm:cxn modelId="{41255345-395F-4A5A-8F23-12A8847F3AA3}" srcId="{92F7936F-80CE-4647-A1EC-D49B4220B22E}" destId="{C36610E6-F9B9-46FB-A176-48109D75F738}" srcOrd="3" destOrd="0" parTransId="{B61D81C2-D437-4A0B-993A-44C6A42EF856}" sibTransId="{996AF313-3B8E-4F32-BA5B-E38A9BDE2598}"/>
    <dgm:cxn modelId="{EB549648-F261-4779-93A5-C9BFF9FAE1DC}" type="presOf" srcId="{4E56F434-2F48-437B-AA6D-5EED15B6C94E}" destId="{277A349C-CB90-42EB-950F-DF1FB510C0C8}" srcOrd="0" destOrd="0" presId="urn:microsoft.com/office/officeart/2016/7/layout/RepeatingBendingProcessNew"/>
    <dgm:cxn modelId="{BB9DD769-0506-4727-A458-1528B9CAEF24}" srcId="{92F7936F-80CE-4647-A1EC-D49B4220B22E}" destId="{9AFB414F-CACC-48C3-B013-3B9A4DAB1B80}" srcOrd="4" destOrd="0" parTransId="{5435088E-574A-49A9-9905-F3C24AD9348E}" sibTransId="{BB01C330-ECD0-41FC-B4FD-7F9D814A3813}"/>
    <dgm:cxn modelId="{5D05486C-82DD-446F-B1FE-ED44EE24D8A9}" type="presOf" srcId="{49E59961-9A72-44CE-89A5-FDF99DCEF92F}" destId="{9E3D1202-7865-48CC-861F-61C636A583FE}" srcOrd="0" destOrd="0" presId="urn:microsoft.com/office/officeart/2016/7/layout/RepeatingBendingProcessNew"/>
    <dgm:cxn modelId="{79127D4C-D405-4962-AEB9-E1A497B85ACA}" type="presOf" srcId="{996AF313-3B8E-4F32-BA5B-E38A9BDE2598}" destId="{73FCC72C-13AD-4510-BD0A-A623CA8CDBD2}" srcOrd="0" destOrd="0" presId="urn:microsoft.com/office/officeart/2016/7/layout/RepeatingBendingProcessNew"/>
    <dgm:cxn modelId="{C3757A78-6FDD-43AB-AF62-458F1D9DFD28}" type="presOf" srcId="{996AF313-3B8E-4F32-BA5B-E38A9BDE2598}" destId="{E2A007D0-F77F-4230-B848-90755C278930}" srcOrd="1" destOrd="0" presId="urn:microsoft.com/office/officeart/2016/7/layout/RepeatingBendingProcessNew"/>
    <dgm:cxn modelId="{5ED5417F-61EE-48FC-AB92-0340B7014D4E}" type="presOf" srcId="{C36610E6-F9B9-46FB-A176-48109D75F738}" destId="{9D5BEA58-9AEA-451A-BC75-9D1FEFECDD02}" srcOrd="0" destOrd="0" presId="urn:microsoft.com/office/officeart/2016/7/layout/RepeatingBendingProcessNew"/>
    <dgm:cxn modelId="{A7D70A91-5972-4596-9FFB-AEB2DB632AE2}" type="presOf" srcId="{61526845-A777-4B69-BACE-0556C3CA8C11}" destId="{4A989E2D-A133-44EC-9619-613F29574C69}" srcOrd="0" destOrd="0" presId="urn:microsoft.com/office/officeart/2016/7/layout/RepeatingBendingProcessNew"/>
    <dgm:cxn modelId="{35A6C491-CEC2-4954-88D2-5021FA412FE2}" srcId="{92F7936F-80CE-4647-A1EC-D49B4220B22E}" destId="{61526845-A777-4B69-BACE-0556C3CA8C11}" srcOrd="2" destOrd="0" parTransId="{2B5E231C-D934-4034-AEAC-9BDD8E205797}" sibTransId="{119B19C2-6F33-402D-BB9F-A66D6E3AD80F}"/>
    <dgm:cxn modelId="{7B969F9F-FB95-472B-A36E-66A8D96E2574}" type="presOf" srcId="{119B19C2-6F33-402D-BB9F-A66D6E3AD80F}" destId="{27C94B0A-929F-4D16-AC25-4A914F8FAF99}" srcOrd="0" destOrd="0" presId="urn:microsoft.com/office/officeart/2016/7/layout/RepeatingBendingProcessNew"/>
    <dgm:cxn modelId="{42FE6AA8-77E4-4257-9493-CD6E6C5531A8}" type="presOf" srcId="{2501B90B-AC17-46C4-A40D-FFA4630A6C03}" destId="{0CEBC7F3-A9AF-40F2-888B-087E4B2ECA19}" srcOrd="0" destOrd="0" presId="urn:microsoft.com/office/officeart/2016/7/layout/RepeatingBendingProcessNew"/>
    <dgm:cxn modelId="{AA5CADB8-5A83-4782-9DB9-75748DA634F6}" type="presOf" srcId="{4E56F434-2F48-437B-AA6D-5EED15B6C94E}" destId="{6D030D58-8D88-4213-A00F-9A52751F11A4}" srcOrd="1" destOrd="0" presId="urn:microsoft.com/office/officeart/2016/7/layout/RepeatingBendingProcessNew"/>
    <dgm:cxn modelId="{626AEFC9-0C96-4C67-B8E3-54D772025D6B}" srcId="{92F7936F-80CE-4647-A1EC-D49B4220B22E}" destId="{49E59961-9A72-44CE-89A5-FDF99DCEF92F}" srcOrd="0" destOrd="0" parTransId="{11456C34-3946-4D25-95F3-13A3BC11093B}" sibTransId="{4E56F434-2F48-437B-AA6D-5EED15B6C94E}"/>
    <dgm:cxn modelId="{543983D5-9DC6-420B-BE1D-C3A27907A402}" type="presOf" srcId="{BB01C330-ECD0-41FC-B4FD-7F9D814A3813}" destId="{797CD3A2-D3FB-4E99-95AE-459977A58946}" srcOrd="1" destOrd="0" presId="urn:microsoft.com/office/officeart/2016/7/layout/RepeatingBendingProcessNew"/>
    <dgm:cxn modelId="{7D1781D8-4381-44BC-BF1A-780B2B6ABB6A}" type="presOf" srcId="{2501B90B-AC17-46C4-A40D-FFA4630A6C03}" destId="{FF9643E7-8B03-4302-BF39-D1EDFA1E7BE1}" srcOrd="1" destOrd="0" presId="urn:microsoft.com/office/officeart/2016/7/layout/RepeatingBendingProcessNew"/>
    <dgm:cxn modelId="{FA006EF1-6763-4742-8994-FAD3837B9428}" type="presOf" srcId="{92F7936F-80CE-4647-A1EC-D49B4220B22E}" destId="{114B1055-09D7-4482-A389-D6A0352DCC79}" srcOrd="0" destOrd="0" presId="urn:microsoft.com/office/officeart/2016/7/layout/RepeatingBendingProcessNew"/>
    <dgm:cxn modelId="{F38E9FA8-5572-4741-9D23-B671A4AEB04A}" type="presParOf" srcId="{114B1055-09D7-4482-A389-D6A0352DCC79}" destId="{9E3D1202-7865-48CC-861F-61C636A583FE}" srcOrd="0" destOrd="0" presId="urn:microsoft.com/office/officeart/2016/7/layout/RepeatingBendingProcessNew"/>
    <dgm:cxn modelId="{2A79B236-C5F4-4F30-B2D2-98E86AAE4373}" type="presParOf" srcId="{114B1055-09D7-4482-A389-D6A0352DCC79}" destId="{277A349C-CB90-42EB-950F-DF1FB510C0C8}" srcOrd="1" destOrd="0" presId="urn:microsoft.com/office/officeart/2016/7/layout/RepeatingBendingProcessNew"/>
    <dgm:cxn modelId="{58B7B42B-2554-48F6-A304-4BEADCA43775}" type="presParOf" srcId="{277A349C-CB90-42EB-950F-DF1FB510C0C8}" destId="{6D030D58-8D88-4213-A00F-9A52751F11A4}" srcOrd="0" destOrd="0" presId="urn:microsoft.com/office/officeart/2016/7/layout/RepeatingBendingProcessNew"/>
    <dgm:cxn modelId="{43E3077A-A77B-410B-AEF8-07E0937FFFF6}" type="presParOf" srcId="{114B1055-09D7-4482-A389-D6A0352DCC79}" destId="{8D5C32A6-781E-404E-9433-D96E8532B335}" srcOrd="2" destOrd="0" presId="urn:microsoft.com/office/officeart/2016/7/layout/RepeatingBendingProcessNew"/>
    <dgm:cxn modelId="{B4568EA4-75BB-4ACA-AED8-1856BE268248}" type="presParOf" srcId="{114B1055-09D7-4482-A389-D6A0352DCC79}" destId="{0CEBC7F3-A9AF-40F2-888B-087E4B2ECA19}" srcOrd="3" destOrd="0" presId="urn:microsoft.com/office/officeart/2016/7/layout/RepeatingBendingProcessNew"/>
    <dgm:cxn modelId="{58956E0E-91C5-4398-993D-0307B2693805}" type="presParOf" srcId="{0CEBC7F3-A9AF-40F2-888B-087E4B2ECA19}" destId="{FF9643E7-8B03-4302-BF39-D1EDFA1E7BE1}" srcOrd="0" destOrd="0" presId="urn:microsoft.com/office/officeart/2016/7/layout/RepeatingBendingProcessNew"/>
    <dgm:cxn modelId="{2FFABDEF-D69F-4CEF-B07F-B87FC4DA014F}" type="presParOf" srcId="{114B1055-09D7-4482-A389-D6A0352DCC79}" destId="{4A989E2D-A133-44EC-9619-613F29574C69}" srcOrd="4" destOrd="0" presId="urn:microsoft.com/office/officeart/2016/7/layout/RepeatingBendingProcessNew"/>
    <dgm:cxn modelId="{C78204D7-4901-472E-B081-B8246E2DCF96}" type="presParOf" srcId="{114B1055-09D7-4482-A389-D6A0352DCC79}" destId="{27C94B0A-929F-4D16-AC25-4A914F8FAF99}" srcOrd="5" destOrd="0" presId="urn:microsoft.com/office/officeart/2016/7/layout/RepeatingBendingProcessNew"/>
    <dgm:cxn modelId="{AE92656A-A44F-495A-B5C4-204AD14B77E5}" type="presParOf" srcId="{27C94B0A-929F-4D16-AC25-4A914F8FAF99}" destId="{01277B09-C71B-4CF5-B210-2D3CC6FD5BE9}" srcOrd="0" destOrd="0" presId="urn:microsoft.com/office/officeart/2016/7/layout/RepeatingBendingProcessNew"/>
    <dgm:cxn modelId="{50427EFC-679C-4A59-B9F4-46C6C781B2CE}" type="presParOf" srcId="{114B1055-09D7-4482-A389-D6A0352DCC79}" destId="{9D5BEA58-9AEA-451A-BC75-9D1FEFECDD02}" srcOrd="6" destOrd="0" presId="urn:microsoft.com/office/officeart/2016/7/layout/RepeatingBendingProcessNew"/>
    <dgm:cxn modelId="{6723EF0D-55A2-48B2-A3E2-531196622C7D}" type="presParOf" srcId="{114B1055-09D7-4482-A389-D6A0352DCC79}" destId="{73FCC72C-13AD-4510-BD0A-A623CA8CDBD2}" srcOrd="7" destOrd="0" presId="urn:microsoft.com/office/officeart/2016/7/layout/RepeatingBendingProcessNew"/>
    <dgm:cxn modelId="{9D5F7430-BA5C-49DE-91AD-E8D033163948}" type="presParOf" srcId="{73FCC72C-13AD-4510-BD0A-A623CA8CDBD2}" destId="{E2A007D0-F77F-4230-B848-90755C278930}" srcOrd="0" destOrd="0" presId="urn:microsoft.com/office/officeart/2016/7/layout/RepeatingBendingProcessNew"/>
    <dgm:cxn modelId="{79876B15-F16D-401E-ABFA-A86BF990EC79}" type="presParOf" srcId="{114B1055-09D7-4482-A389-D6A0352DCC79}" destId="{373C42BE-FD5C-4C1C-BE9A-6EF383E37B07}" srcOrd="8" destOrd="0" presId="urn:microsoft.com/office/officeart/2016/7/layout/RepeatingBendingProcessNew"/>
    <dgm:cxn modelId="{B121E209-80F8-4445-8B7A-CBADB0C96904}" type="presParOf" srcId="{114B1055-09D7-4482-A389-D6A0352DCC79}" destId="{0C16836E-F410-4E1C-B48D-958089B0CE7A}" srcOrd="9" destOrd="0" presId="urn:microsoft.com/office/officeart/2016/7/layout/RepeatingBendingProcessNew"/>
    <dgm:cxn modelId="{6A47FD0A-68B7-49D9-9981-4870D41D9FD0}" type="presParOf" srcId="{0C16836E-F410-4E1C-B48D-958089B0CE7A}" destId="{797CD3A2-D3FB-4E99-95AE-459977A58946}" srcOrd="0" destOrd="0" presId="urn:microsoft.com/office/officeart/2016/7/layout/RepeatingBendingProcessNew"/>
    <dgm:cxn modelId="{620CC40E-55B2-4D76-9810-066D3B8F4381}" type="presParOf" srcId="{114B1055-09D7-4482-A389-D6A0352DCC79}" destId="{985EF898-3171-43FE-BAEB-AC07C29E8CE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B5BA28-BBC2-4DAB-927A-3849307A4BE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45E497-E43A-4E7A-9C1B-18AC859A8D3F}">
      <dgm:prSet/>
      <dgm:spPr/>
      <dgm:t>
        <a:bodyPr/>
        <a:lstStyle/>
        <a:p>
          <a:r>
            <a:rPr lang="en-US" dirty="0"/>
            <a:t>Running Partition1 (version3)</a:t>
          </a:r>
        </a:p>
      </dgm:t>
    </dgm:pt>
    <dgm:pt modelId="{FB40A050-6686-45C0-93B2-493218E1BCC3}" type="parTrans" cxnId="{1B0AAD9E-623D-44AB-8A39-85D627F1A877}">
      <dgm:prSet/>
      <dgm:spPr/>
      <dgm:t>
        <a:bodyPr/>
        <a:lstStyle/>
        <a:p>
          <a:endParaRPr lang="en-US"/>
        </a:p>
      </dgm:t>
    </dgm:pt>
    <dgm:pt modelId="{767C0D62-8BBB-4543-BF4A-D8C7896D7A92}" type="sibTrans" cxnId="{1B0AAD9E-623D-44AB-8A39-85D627F1A877}">
      <dgm:prSet/>
      <dgm:spPr/>
      <dgm:t>
        <a:bodyPr/>
        <a:lstStyle/>
        <a:p>
          <a:endParaRPr lang="en-US"/>
        </a:p>
      </dgm:t>
    </dgm:pt>
    <dgm:pt modelId="{005E3C05-6A05-430E-9C9C-F9DBB356C959}">
      <dgm:prSet/>
      <dgm:spPr/>
      <dgm:t>
        <a:bodyPr/>
        <a:lstStyle/>
        <a:p>
          <a:pPr rtl="0"/>
          <a:r>
            <a:rPr lang="en-US" dirty="0"/>
            <a:t>Update file is ready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/>
            <a:t>(version4)</a:t>
          </a:r>
        </a:p>
      </dgm:t>
    </dgm:pt>
    <dgm:pt modelId="{B95F3405-788C-40E8-B8AB-EF7ADF5CEA15}" type="parTrans" cxnId="{0512B1EF-D604-4392-B7DD-87E92562F089}">
      <dgm:prSet/>
      <dgm:spPr/>
      <dgm:t>
        <a:bodyPr/>
        <a:lstStyle/>
        <a:p>
          <a:endParaRPr lang="en-US"/>
        </a:p>
      </dgm:t>
    </dgm:pt>
    <dgm:pt modelId="{41B85F44-F523-4035-A698-9E22199A3361}" type="sibTrans" cxnId="{0512B1EF-D604-4392-B7DD-87E92562F089}">
      <dgm:prSet/>
      <dgm:spPr/>
      <dgm:t>
        <a:bodyPr/>
        <a:lstStyle/>
        <a:p>
          <a:endParaRPr lang="en-US"/>
        </a:p>
      </dgm:t>
    </dgm:pt>
    <dgm:pt modelId="{BE2BFDA7-5FA3-43E7-B37D-348851AB1681}">
      <dgm:prSet/>
      <dgm:spPr/>
      <dgm:t>
        <a:bodyPr/>
        <a:lstStyle/>
        <a:p>
          <a:r>
            <a:rPr lang="en-US" dirty="0"/>
            <a:t>Triggering update process</a:t>
          </a:r>
        </a:p>
      </dgm:t>
    </dgm:pt>
    <dgm:pt modelId="{A972A4F2-1116-4525-87FC-550E1827A12C}" type="parTrans" cxnId="{57D4B5F8-BA0D-4017-81BC-5981981C2078}">
      <dgm:prSet/>
      <dgm:spPr/>
      <dgm:t>
        <a:bodyPr/>
        <a:lstStyle/>
        <a:p>
          <a:endParaRPr lang="en-US"/>
        </a:p>
      </dgm:t>
    </dgm:pt>
    <dgm:pt modelId="{75BC678E-33D3-4404-BC61-639BA3CAB52B}" type="sibTrans" cxnId="{57D4B5F8-BA0D-4017-81BC-5981981C2078}">
      <dgm:prSet/>
      <dgm:spPr/>
      <dgm:t>
        <a:bodyPr/>
        <a:lstStyle/>
        <a:p>
          <a:endParaRPr lang="en-US"/>
        </a:p>
      </dgm:t>
    </dgm:pt>
    <dgm:pt modelId="{70C07880-1388-4F82-9E5F-EF4BA90E9134}">
      <dgm:prSet/>
      <dgm:spPr/>
      <dgm:t>
        <a:bodyPr/>
        <a:lstStyle/>
        <a:p>
          <a:r>
            <a:rPr lang="en-US" dirty="0"/>
            <a:t>Push the update file into partition1</a:t>
          </a:r>
        </a:p>
      </dgm:t>
    </dgm:pt>
    <dgm:pt modelId="{D80704B8-ED8D-4DFD-B0E1-A9FC57472630}" type="parTrans" cxnId="{6304836C-7AD1-4BD3-A1FC-6A28C3285C20}">
      <dgm:prSet/>
      <dgm:spPr/>
      <dgm:t>
        <a:bodyPr/>
        <a:lstStyle/>
        <a:p>
          <a:endParaRPr lang="en-US"/>
        </a:p>
      </dgm:t>
    </dgm:pt>
    <dgm:pt modelId="{53972E69-67DD-4093-A376-1BE61E3653CE}" type="sibTrans" cxnId="{6304836C-7AD1-4BD3-A1FC-6A28C3285C20}">
      <dgm:prSet/>
      <dgm:spPr/>
      <dgm:t>
        <a:bodyPr/>
        <a:lstStyle/>
        <a:p>
          <a:endParaRPr lang="en-US"/>
        </a:p>
      </dgm:t>
    </dgm:pt>
    <dgm:pt modelId="{C77D1895-255D-492B-8FE1-BF158908DE89}">
      <dgm:prSet/>
      <dgm:spPr/>
      <dgm:t>
        <a:bodyPr/>
        <a:lstStyle/>
        <a:p>
          <a:r>
            <a:rPr lang="en-US" dirty="0"/>
            <a:t>Update </a:t>
          </a:r>
          <a:r>
            <a:rPr lang="en-US" dirty="0" err="1"/>
            <a:t>ota</a:t>
          </a:r>
          <a:r>
            <a:rPr lang="en-US" dirty="0"/>
            <a:t> data partition</a:t>
          </a:r>
        </a:p>
      </dgm:t>
    </dgm:pt>
    <dgm:pt modelId="{0697163A-6C0D-4177-974A-16E3ACEB1B84}" type="parTrans" cxnId="{C9560A25-E84A-4EA0-AA15-D07A2B927D8E}">
      <dgm:prSet/>
      <dgm:spPr/>
      <dgm:t>
        <a:bodyPr/>
        <a:lstStyle/>
        <a:p>
          <a:endParaRPr lang="en-US"/>
        </a:p>
      </dgm:t>
    </dgm:pt>
    <dgm:pt modelId="{166E7385-B3E7-4D4C-9B53-16A1D38D7903}" type="sibTrans" cxnId="{C9560A25-E84A-4EA0-AA15-D07A2B927D8E}">
      <dgm:prSet/>
      <dgm:spPr/>
      <dgm:t>
        <a:bodyPr/>
        <a:lstStyle/>
        <a:p>
          <a:endParaRPr lang="en-US"/>
        </a:p>
      </dgm:t>
    </dgm:pt>
    <dgm:pt modelId="{A130E7A4-D0C4-4ADC-B600-A100123D2017}">
      <dgm:prSet/>
      <dgm:spPr/>
      <dgm:t>
        <a:bodyPr/>
        <a:lstStyle/>
        <a:p>
          <a:r>
            <a:rPr lang="en-US" dirty="0"/>
            <a:t>Restart our chip</a:t>
          </a:r>
        </a:p>
      </dgm:t>
    </dgm:pt>
    <dgm:pt modelId="{B82C81CB-8B97-4A65-A42C-B9C55FE95121}" type="parTrans" cxnId="{9BA5CE00-56C4-4286-952A-FF101880B744}">
      <dgm:prSet/>
      <dgm:spPr/>
      <dgm:t>
        <a:bodyPr/>
        <a:lstStyle/>
        <a:p>
          <a:endParaRPr lang="en-US"/>
        </a:p>
      </dgm:t>
    </dgm:pt>
    <dgm:pt modelId="{A1367E16-7719-4371-8531-FC7128B87E46}" type="sibTrans" cxnId="{9BA5CE00-56C4-4286-952A-FF101880B744}">
      <dgm:prSet/>
      <dgm:spPr/>
      <dgm:t>
        <a:bodyPr/>
        <a:lstStyle/>
        <a:p>
          <a:endParaRPr lang="en-US"/>
        </a:p>
      </dgm:t>
    </dgm:pt>
    <dgm:pt modelId="{39CDAEA5-EE0B-43AF-A80B-35A75A883DB2}" type="pres">
      <dgm:prSet presAssocID="{BEB5BA28-BBC2-4DAB-927A-3849307A4BE1}" presName="Name0" presStyleCnt="0">
        <dgm:presLayoutVars>
          <dgm:dir/>
          <dgm:resizeHandles val="exact"/>
        </dgm:presLayoutVars>
      </dgm:prSet>
      <dgm:spPr/>
    </dgm:pt>
    <dgm:pt modelId="{2F2F74D3-B2A3-47BA-98F2-964977C2F034}" type="pres">
      <dgm:prSet presAssocID="{E445E497-E43A-4E7A-9C1B-18AC859A8D3F}" presName="node" presStyleLbl="node1" presStyleIdx="0" presStyleCnt="6">
        <dgm:presLayoutVars>
          <dgm:bulletEnabled val="1"/>
        </dgm:presLayoutVars>
      </dgm:prSet>
      <dgm:spPr/>
    </dgm:pt>
    <dgm:pt modelId="{436094AC-06C4-4A13-9CA8-81CB966C8A6B}" type="pres">
      <dgm:prSet presAssocID="{767C0D62-8BBB-4543-BF4A-D8C7896D7A92}" presName="sibTrans" presStyleLbl="sibTrans1D1" presStyleIdx="0" presStyleCnt="5"/>
      <dgm:spPr/>
    </dgm:pt>
    <dgm:pt modelId="{4F76DDFF-CEE9-4073-B767-85761C8B93AD}" type="pres">
      <dgm:prSet presAssocID="{767C0D62-8BBB-4543-BF4A-D8C7896D7A92}" presName="connectorText" presStyleLbl="sibTrans1D1" presStyleIdx="0" presStyleCnt="5"/>
      <dgm:spPr/>
    </dgm:pt>
    <dgm:pt modelId="{4833399A-75B7-4084-97F1-95C072CFC02A}" type="pres">
      <dgm:prSet presAssocID="{005E3C05-6A05-430E-9C9C-F9DBB356C959}" presName="node" presStyleLbl="node1" presStyleIdx="1" presStyleCnt="6">
        <dgm:presLayoutVars>
          <dgm:bulletEnabled val="1"/>
        </dgm:presLayoutVars>
      </dgm:prSet>
      <dgm:spPr/>
    </dgm:pt>
    <dgm:pt modelId="{81CB31BF-540D-4255-B434-9C731D3F1FB7}" type="pres">
      <dgm:prSet presAssocID="{41B85F44-F523-4035-A698-9E22199A3361}" presName="sibTrans" presStyleLbl="sibTrans1D1" presStyleIdx="1" presStyleCnt="5"/>
      <dgm:spPr/>
    </dgm:pt>
    <dgm:pt modelId="{BFE69390-10E2-47D6-8600-3C11AB32F7D2}" type="pres">
      <dgm:prSet presAssocID="{41B85F44-F523-4035-A698-9E22199A3361}" presName="connectorText" presStyleLbl="sibTrans1D1" presStyleIdx="1" presStyleCnt="5"/>
      <dgm:spPr/>
    </dgm:pt>
    <dgm:pt modelId="{2E5433EE-BAE1-41A8-9CD3-AEA35582E426}" type="pres">
      <dgm:prSet presAssocID="{BE2BFDA7-5FA3-43E7-B37D-348851AB1681}" presName="node" presStyleLbl="node1" presStyleIdx="2" presStyleCnt="6">
        <dgm:presLayoutVars>
          <dgm:bulletEnabled val="1"/>
        </dgm:presLayoutVars>
      </dgm:prSet>
      <dgm:spPr/>
    </dgm:pt>
    <dgm:pt modelId="{7F03BA26-1990-4351-B2BC-4552DF4DF00F}" type="pres">
      <dgm:prSet presAssocID="{75BC678E-33D3-4404-BC61-639BA3CAB52B}" presName="sibTrans" presStyleLbl="sibTrans1D1" presStyleIdx="2" presStyleCnt="5"/>
      <dgm:spPr/>
    </dgm:pt>
    <dgm:pt modelId="{D4DACBBA-272F-4AF3-AC67-08A918DDD6CB}" type="pres">
      <dgm:prSet presAssocID="{75BC678E-33D3-4404-BC61-639BA3CAB52B}" presName="connectorText" presStyleLbl="sibTrans1D1" presStyleIdx="2" presStyleCnt="5"/>
      <dgm:spPr/>
    </dgm:pt>
    <dgm:pt modelId="{5F8A0EAB-AE14-40FF-AF4D-4CEC67D92B8F}" type="pres">
      <dgm:prSet presAssocID="{70C07880-1388-4F82-9E5F-EF4BA90E9134}" presName="node" presStyleLbl="node1" presStyleIdx="3" presStyleCnt="6">
        <dgm:presLayoutVars>
          <dgm:bulletEnabled val="1"/>
        </dgm:presLayoutVars>
      </dgm:prSet>
      <dgm:spPr/>
    </dgm:pt>
    <dgm:pt modelId="{3AD04F8F-4649-443E-8B9D-CC384E87697B}" type="pres">
      <dgm:prSet presAssocID="{53972E69-67DD-4093-A376-1BE61E3653CE}" presName="sibTrans" presStyleLbl="sibTrans1D1" presStyleIdx="3" presStyleCnt="5"/>
      <dgm:spPr/>
    </dgm:pt>
    <dgm:pt modelId="{3845F8EC-42C9-482F-BEFB-7C2B04882437}" type="pres">
      <dgm:prSet presAssocID="{53972E69-67DD-4093-A376-1BE61E3653CE}" presName="connectorText" presStyleLbl="sibTrans1D1" presStyleIdx="3" presStyleCnt="5"/>
      <dgm:spPr/>
    </dgm:pt>
    <dgm:pt modelId="{0FA5A50B-74EF-4D7E-952A-C6D25DE545C2}" type="pres">
      <dgm:prSet presAssocID="{C77D1895-255D-492B-8FE1-BF158908DE89}" presName="node" presStyleLbl="node1" presStyleIdx="4" presStyleCnt="6">
        <dgm:presLayoutVars>
          <dgm:bulletEnabled val="1"/>
        </dgm:presLayoutVars>
      </dgm:prSet>
      <dgm:spPr/>
    </dgm:pt>
    <dgm:pt modelId="{48375CDB-C705-4F5C-BECE-5C4DD3BE8866}" type="pres">
      <dgm:prSet presAssocID="{166E7385-B3E7-4D4C-9B53-16A1D38D7903}" presName="sibTrans" presStyleLbl="sibTrans1D1" presStyleIdx="4" presStyleCnt="5"/>
      <dgm:spPr/>
    </dgm:pt>
    <dgm:pt modelId="{8827D98F-7A54-446B-906D-1827952853CB}" type="pres">
      <dgm:prSet presAssocID="{166E7385-B3E7-4D4C-9B53-16A1D38D7903}" presName="connectorText" presStyleLbl="sibTrans1D1" presStyleIdx="4" presStyleCnt="5"/>
      <dgm:spPr/>
    </dgm:pt>
    <dgm:pt modelId="{513A4C0A-7082-48E0-81E8-9EB1327403F1}" type="pres">
      <dgm:prSet presAssocID="{A130E7A4-D0C4-4ADC-B600-A100123D2017}" presName="node" presStyleLbl="node1" presStyleIdx="5" presStyleCnt="6">
        <dgm:presLayoutVars>
          <dgm:bulletEnabled val="1"/>
        </dgm:presLayoutVars>
      </dgm:prSet>
      <dgm:spPr/>
    </dgm:pt>
  </dgm:ptLst>
  <dgm:cxnLst>
    <dgm:cxn modelId="{9BA5CE00-56C4-4286-952A-FF101880B744}" srcId="{BEB5BA28-BBC2-4DAB-927A-3849307A4BE1}" destId="{A130E7A4-D0C4-4ADC-B600-A100123D2017}" srcOrd="5" destOrd="0" parTransId="{B82C81CB-8B97-4A65-A42C-B9C55FE95121}" sibTransId="{A1367E16-7719-4371-8531-FC7128B87E46}"/>
    <dgm:cxn modelId="{C9560A25-E84A-4EA0-AA15-D07A2B927D8E}" srcId="{BEB5BA28-BBC2-4DAB-927A-3849307A4BE1}" destId="{C77D1895-255D-492B-8FE1-BF158908DE89}" srcOrd="4" destOrd="0" parTransId="{0697163A-6C0D-4177-974A-16E3ACEB1B84}" sibTransId="{166E7385-B3E7-4D4C-9B53-16A1D38D7903}"/>
    <dgm:cxn modelId="{3870B531-DB55-432C-A925-1D4D13EC3C64}" type="presOf" srcId="{70C07880-1388-4F82-9E5F-EF4BA90E9134}" destId="{5F8A0EAB-AE14-40FF-AF4D-4CEC67D92B8F}" srcOrd="0" destOrd="0" presId="urn:microsoft.com/office/officeart/2016/7/layout/RepeatingBendingProcessNew"/>
    <dgm:cxn modelId="{9C0A2542-3E08-4156-A412-F0FFA9B9E82C}" type="presOf" srcId="{166E7385-B3E7-4D4C-9B53-16A1D38D7903}" destId="{8827D98F-7A54-446B-906D-1827952853CB}" srcOrd="1" destOrd="0" presId="urn:microsoft.com/office/officeart/2016/7/layout/RepeatingBendingProcessNew"/>
    <dgm:cxn modelId="{FC709F63-7C62-4F23-B880-0345B17CDBC4}" type="presOf" srcId="{BEB5BA28-BBC2-4DAB-927A-3849307A4BE1}" destId="{39CDAEA5-EE0B-43AF-A80B-35A75A883DB2}" srcOrd="0" destOrd="0" presId="urn:microsoft.com/office/officeart/2016/7/layout/RepeatingBendingProcessNew"/>
    <dgm:cxn modelId="{C565A048-B17E-429F-94CE-FBBFC803EF2F}" type="presOf" srcId="{53972E69-67DD-4093-A376-1BE61E3653CE}" destId="{3AD04F8F-4649-443E-8B9D-CC384E87697B}" srcOrd="0" destOrd="0" presId="urn:microsoft.com/office/officeart/2016/7/layout/RepeatingBendingProcessNew"/>
    <dgm:cxn modelId="{6304836C-7AD1-4BD3-A1FC-6A28C3285C20}" srcId="{BEB5BA28-BBC2-4DAB-927A-3849307A4BE1}" destId="{70C07880-1388-4F82-9E5F-EF4BA90E9134}" srcOrd="3" destOrd="0" parTransId="{D80704B8-ED8D-4DFD-B0E1-A9FC57472630}" sibTransId="{53972E69-67DD-4093-A376-1BE61E3653CE}"/>
    <dgm:cxn modelId="{9B5A3880-88A0-4652-9291-93B591898B4A}" type="presOf" srcId="{A130E7A4-D0C4-4ADC-B600-A100123D2017}" destId="{513A4C0A-7082-48E0-81E8-9EB1327403F1}" srcOrd="0" destOrd="0" presId="urn:microsoft.com/office/officeart/2016/7/layout/RepeatingBendingProcessNew"/>
    <dgm:cxn modelId="{B30EAE85-7900-4416-A180-B6C00E2978CE}" type="presOf" srcId="{75BC678E-33D3-4404-BC61-639BA3CAB52B}" destId="{7F03BA26-1990-4351-B2BC-4552DF4DF00F}" srcOrd="0" destOrd="0" presId="urn:microsoft.com/office/officeart/2016/7/layout/RepeatingBendingProcessNew"/>
    <dgm:cxn modelId="{B3EBEE89-F8CC-4DE6-9E01-7C00D084A5D7}" type="presOf" srcId="{166E7385-B3E7-4D4C-9B53-16A1D38D7903}" destId="{48375CDB-C705-4F5C-BECE-5C4DD3BE8866}" srcOrd="0" destOrd="0" presId="urn:microsoft.com/office/officeart/2016/7/layout/RepeatingBendingProcessNew"/>
    <dgm:cxn modelId="{52EDA78B-AB39-4B1D-B8EF-033B7EC66BDF}" type="presOf" srcId="{75BC678E-33D3-4404-BC61-639BA3CAB52B}" destId="{D4DACBBA-272F-4AF3-AC67-08A918DDD6CB}" srcOrd="1" destOrd="0" presId="urn:microsoft.com/office/officeart/2016/7/layout/RepeatingBendingProcessNew"/>
    <dgm:cxn modelId="{1D923591-163F-4CA4-819E-197E8F7A7179}" type="presOf" srcId="{767C0D62-8BBB-4543-BF4A-D8C7896D7A92}" destId="{4F76DDFF-CEE9-4073-B767-85761C8B93AD}" srcOrd="1" destOrd="0" presId="urn:microsoft.com/office/officeart/2016/7/layout/RepeatingBendingProcessNew"/>
    <dgm:cxn modelId="{C4CF1898-41E8-4657-B3A6-F87C2DF5670B}" type="presOf" srcId="{767C0D62-8BBB-4543-BF4A-D8C7896D7A92}" destId="{436094AC-06C4-4A13-9CA8-81CB966C8A6B}" srcOrd="0" destOrd="0" presId="urn:microsoft.com/office/officeart/2016/7/layout/RepeatingBendingProcessNew"/>
    <dgm:cxn modelId="{1B0AAD9E-623D-44AB-8A39-85D627F1A877}" srcId="{BEB5BA28-BBC2-4DAB-927A-3849307A4BE1}" destId="{E445E497-E43A-4E7A-9C1B-18AC859A8D3F}" srcOrd="0" destOrd="0" parTransId="{FB40A050-6686-45C0-93B2-493218E1BCC3}" sibTransId="{767C0D62-8BBB-4543-BF4A-D8C7896D7A92}"/>
    <dgm:cxn modelId="{E8C2E7AA-D088-4A03-82EE-544E1E8FCDDF}" type="presOf" srcId="{41B85F44-F523-4035-A698-9E22199A3361}" destId="{BFE69390-10E2-47D6-8600-3C11AB32F7D2}" srcOrd="1" destOrd="0" presId="urn:microsoft.com/office/officeart/2016/7/layout/RepeatingBendingProcessNew"/>
    <dgm:cxn modelId="{A9BF37AD-23B8-41FF-81E6-D5BDD2BF22A7}" type="presOf" srcId="{005E3C05-6A05-430E-9C9C-F9DBB356C959}" destId="{4833399A-75B7-4084-97F1-95C072CFC02A}" srcOrd="0" destOrd="0" presId="urn:microsoft.com/office/officeart/2016/7/layout/RepeatingBendingProcessNew"/>
    <dgm:cxn modelId="{53B0A8B0-1D2C-47F4-889E-75DA071D158C}" type="presOf" srcId="{C77D1895-255D-492B-8FE1-BF158908DE89}" destId="{0FA5A50B-74EF-4D7E-952A-C6D25DE545C2}" srcOrd="0" destOrd="0" presId="urn:microsoft.com/office/officeart/2016/7/layout/RepeatingBendingProcessNew"/>
    <dgm:cxn modelId="{78457AB6-503B-41AA-B662-6EFE4ACBB0A4}" type="presOf" srcId="{53972E69-67DD-4093-A376-1BE61E3653CE}" destId="{3845F8EC-42C9-482F-BEFB-7C2B04882437}" srcOrd="1" destOrd="0" presId="urn:microsoft.com/office/officeart/2016/7/layout/RepeatingBendingProcessNew"/>
    <dgm:cxn modelId="{7E0465D3-0196-4877-85FC-AFBF28065FE7}" type="presOf" srcId="{BE2BFDA7-5FA3-43E7-B37D-348851AB1681}" destId="{2E5433EE-BAE1-41A8-9CD3-AEA35582E426}" srcOrd="0" destOrd="0" presId="urn:microsoft.com/office/officeart/2016/7/layout/RepeatingBendingProcessNew"/>
    <dgm:cxn modelId="{1CA6D0E3-4AA6-4B78-863D-E0556627A941}" type="presOf" srcId="{E445E497-E43A-4E7A-9C1B-18AC859A8D3F}" destId="{2F2F74D3-B2A3-47BA-98F2-964977C2F034}" srcOrd="0" destOrd="0" presId="urn:microsoft.com/office/officeart/2016/7/layout/RepeatingBendingProcessNew"/>
    <dgm:cxn modelId="{3A1511EC-6B3C-424C-B984-E7364E3FB115}" type="presOf" srcId="{41B85F44-F523-4035-A698-9E22199A3361}" destId="{81CB31BF-540D-4255-B434-9C731D3F1FB7}" srcOrd="0" destOrd="0" presId="urn:microsoft.com/office/officeart/2016/7/layout/RepeatingBendingProcessNew"/>
    <dgm:cxn modelId="{0512B1EF-D604-4392-B7DD-87E92562F089}" srcId="{BEB5BA28-BBC2-4DAB-927A-3849307A4BE1}" destId="{005E3C05-6A05-430E-9C9C-F9DBB356C959}" srcOrd="1" destOrd="0" parTransId="{B95F3405-788C-40E8-B8AB-EF7ADF5CEA15}" sibTransId="{41B85F44-F523-4035-A698-9E22199A3361}"/>
    <dgm:cxn modelId="{57D4B5F8-BA0D-4017-81BC-5981981C2078}" srcId="{BEB5BA28-BBC2-4DAB-927A-3849307A4BE1}" destId="{BE2BFDA7-5FA3-43E7-B37D-348851AB1681}" srcOrd="2" destOrd="0" parTransId="{A972A4F2-1116-4525-87FC-550E1827A12C}" sibTransId="{75BC678E-33D3-4404-BC61-639BA3CAB52B}"/>
    <dgm:cxn modelId="{80286389-4E88-4828-A9FE-C6C3EE577B27}" type="presParOf" srcId="{39CDAEA5-EE0B-43AF-A80B-35A75A883DB2}" destId="{2F2F74D3-B2A3-47BA-98F2-964977C2F034}" srcOrd="0" destOrd="0" presId="urn:microsoft.com/office/officeart/2016/7/layout/RepeatingBendingProcessNew"/>
    <dgm:cxn modelId="{B4506043-A820-49F6-8F3C-E7225B73EEF5}" type="presParOf" srcId="{39CDAEA5-EE0B-43AF-A80B-35A75A883DB2}" destId="{436094AC-06C4-4A13-9CA8-81CB966C8A6B}" srcOrd="1" destOrd="0" presId="urn:microsoft.com/office/officeart/2016/7/layout/RepeatingBendingProcessNew"/>
    <dgm:cxn modelId="{D996B263-CA58-49E3-BF7C-6A762F93BCCF}" type="presParOf" srcId="{436094AC-06C4-4A13-9CA8-81CB966C8A6B}" destId="{4F76DDFF-CEE9-4073-B767-85761C8B93AD}" srcOrd="0" destOrd="0" presId="urn:microsoft.com/office/officeart/2016/7/layout/RepeatingBendingProcessNew"/>
    <dgm:cxn modelId="{46822239-3FCE-4AD3-922F-F54E32E51601}" type="presParOf" srcId="{39CDAEA5-EE0B-43AF-A80B-35A75A883DB2}" destId="{4833399A-75B7-4084-97F1-95C072CFC02A}" srcOrd="2" destOrd="0" presId="urn:microsoft.com/office/officeart/2016/7/layout/RepeatingBendingProcessNew"/>
    <dgm:cxn modelId="{5C510063-15F9-4814-9D50-54575BB8A02B}" type="presParOf" srcId="{39CDAEA5-EE0B-43AF-A80B-35A75A883DB2}" destId="{81CB31BF-540D-4255-B434-9C731D3F1FB7}" srcOrd="3" destOrd="0" presId="urn:microsoft.com/office/officeart/2016/7/layout/RepeatingBendingProcessNew"/>
    <dgm:cxn modelId="{57DA5F8A-FECB-489E-B0FB-ADDEAB749751}" type="presParOf" srcId="{81CB31BF-540D-4255-B434-9C731D3F1FB7}" destId="{BFE69390-10E2-47D6-8600-3C11AB32F7D2}" srcOrd="0" destOrd="0" presId="urn:microsoft.com/office/officeart/2016/7/layout/RepeatingBendingProcessNew"/>
    <dgm:cxn modelId="{A27948CA-43E8-4677-A159-01271F42CB30}" type="presParOf" srcId="{39CDAEA5-EE0B-43AF-A80B-35A75A883DB2}" destId="{2E5433EE-BAE1-41A8-9CD3-AEA35582E426}" srcOrd="4" destOrd="0" presId="urn:microsoft.com/office/officeart/2016/7/layout/RepeatingBendingProcessNew"/>
    <dgm:cxn modelId="{D94A6426-2521-42DC-A561-B6A56B905A40}" type="presParOf" srcId="{39CDAEA5-EE0B-43AF-A80B-35A75A883DB2}" destId="{7F03BA26-1990-4351-B2BC-4552DF4DF00F}" srcOrd="5" destOrd="0" presId="urn:microsoft.com/office/officeart/2016/7/layout/RepeatingBendingProcessNew"/>
    <dgm:cxn modelId="{BA9E229A-6A86-499F-89FD-E4FC190BEE2D}" type="presParOf" srcId="{7F03BA26-1990-4351-B2BC-4552DF4DF00F}" destId="{D4DACBBA-272F-4AF3-AC67-08A918DDD6CB}" srcOrd="0" destOrd="0" presId="urn:microsoft.com/office/officeart/2016/7/layout/RepeatingBendingProcessNew"/>
    <dgm:cxn modelId="{2B3C372D-C2B2-4025-AF80-016C8EE038A9}" type="presParOf" srcId="{39CDAEA5-EE0B-43AF-A80B-35A75A883DB2}" destId="{5F8A0EAB-AE14-40FF-AF4D-4CEC67D92B8F}" srcOrd="6" destOrd="0" presId="urn:microsoft.com/office/officeart/2016/7/layout/RepeatingBendingProcessNew"/>
    <dgm:cxn modelId="{D0BF3FB2-A933-41D0-8176-1E57800D6201}" type="presParOf" srcId="{39CDAEA5-EE0B-43AF-A80B-35A75A883DB2}" destId="{3AD04F8F-4649-443E-8B9D-CC384E87697B}" srcOrd="7" destOrd="0" presId="urn:microsoft.com/office/officeart/2016/7/layout/RepeatingBendingProcessNew"/>
    <dgm:cxn modelId="{E13049FF-DCF4-4F00-A7B1-C7F7CC1E3D7F}" type="presParOf" srcId="{3AD04F8F-4649-443E-8B9D-CC384E87697B}" destId="{3845F8EC-42C9-482F-BEFB-7C2B04882437}" srcOrd="0" destOrd="0" presId="urn:microsoft.com/office/officeart/2016/7/layout/RepeatingBendingProcessNew"/>
    <dgm:cxn modelId="{7F113235-51A1-4043-A45B-BB429C64F983}" type="presParOf" srcId="{39CDAEA5-EE0B-43AF-A80B-35A75A883DB2}" destId="{0FA5A50B-74EF-4D7E-952A-C6D25DE545C2}" srcOrd="8" destOrd="0" presId="urn:microsoft.com/office/officeart/2016/7/layout/RepeatingBendingProcessNew"/>
    <dgm:cxn modelId="{65FDF95B-1054-4659-B036-D54A03473EE6}" type="presParOf" srcId="{39CDAEA5-EE0B-43AF-A80B-35A75A883DB2}" destId="{48375CDB-C705-4F5C-BECE-5C4DD3BE8866}" srcOrd="9" destOrd="0" presId="urn:microsoft.com/office/officeart/2016/7/layout/RepeatingBendingProcessNew"/>
    <dgm:cxn modelId="{7889B544-A351-4A59-9807-362726C24C31}" type="presParOf" srcId="{48375CDB-C705-4F5C-BECE-5C4DD3BE8866}" destId="{8827D98F-7A54-446B-906D-1827952853CB}" srcOrd="0" destOrd="0" presId="urn:microsoft.com/office/officeart/2016/7/layout/RepeatingBendingProcessNew"/>
    <dgm:cxn modelId="{CD2138B9-2476-4210-86F4-037D4E6551B0}" type="presParOf" srcId="{39CDAEA5-EE0B-43AF-A80B-35A75A883DB2}" destId="{513A4C0A-7082-48E0-81E8-9EB1327403F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834AB-3BA1-48A3-A35D-DAA4E7E391B2}">
      <dsp:nvSpPr>
        <dsp:cNvPr id="0" name=""/>
        <dsp:cNvSpPr/>
      </dsp:nvSpPr>
      <dsp:spPr>
        <a:xfrm>
          <a:off x="712684" y="1048520"/>
          <a:ext cx="1076874" cy="10768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D0EAF-F5C9-4F48-B78A-33681EE6E1C6}">
      <dsp:nvSpPr>
        <dsp:cNvPr id="0" name=""/>
        <dsp:cNvSpPr/>
      </dsp:nvSpPr>
      <dsp:spPr>
        <a:xfrm>
          <a:off x="54594" y="2554194"/>
          <a:ext cx="23930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Introduction to Over The Air Update</a:t>
          </a:r>
          <a:endParaRPr lang="en-US" sz="1900" kern="1200"/>
        </a:p>
      </dsp:txBody>
      <dsp:txXfrm>
        <a:off x="54594" y="2554194"/>
        <a:ext cx="2393055" cy="720000"/>
      </dsp:txXfrm>
    </dsp:sp>
    <dsp:sp modelId="{5DFEEC98-1E80-428F-83BD-B8151DD65BAA}">
      <dsp:nvSpPr>
        <dsp:cNvPr id="0" name=""/>
        <dsp:cNvSpPr/>
      </dsp:nvSpPr>
      <dsp:spPr>
        <a:xfrm>
          <a:off x="3524524" y="1048520"/>
          <a:ext cx="1076874" cy="10768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92C99-EE25-46E2-8ED6-422E32EE28BA}">
      <dsp:nvSpPr>
        <dsp:cNvPr id="0" name=""/>
        <dsp:cNvSpPr/>
      </dsp:nvSpPr>
      <dsp:spPr>
        <a:xfrm>
          <a:off x="2866434" y="2554194"/>
          <a:ext cx="23930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General presentation of project solution</a:t>
          </a:r>
          <a:endParaRPr lang="en-US" sz="1900" kern="1200"/>
        </a:p>
      </dsp:txBody>
      <dsp:txXfrm>
        <a:off x="2866434" y="2554194"/>
        <a:ext cx="2393055" cy="720000"/>
      </dsp:txXfrm>
    </dsp:sp>
    <dsp:sp modelId="{2106A83A-7B5C-4612-B423-5E19B458D309}">
      <dsp:nvSpPr>
        <dsp:cNvPr id="0" name=""/>
        <dsp:cNvSpPr/>
      </dsp:nvSpPr>
      <dsp:spPr>
        <a:xfrm>
          <a:off x="6336364" y="1048520"/>
          <a:ext cx="1076874" cy="10768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F4862-ECF5-4437-BC19-4EEF24F67412}">
      <dsp:nvSpPr>
        <dsp:cNvPr id="0" name=""/>
        <dsp:cNvSpPr/>
      </dsp:nvSpPr>
      <dsp:spPr>
        <a:xfrm>
          <a:off x="5678274" y="2554194"/>
          <a:ext cx="23930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Cybersecurity point of view</a:t>
          </a:r>
        </a:p>
      </dsp:txBody>
      <dsp:txXfrm>
        <a:off x="5678274" y="2554194"/>
        <a:ext cx="2393055" cy="720000"/>
      </dsp:txXfrm>
    </dsp:sp>
    <dsp:sp modelId="{B8E3E32D-3443-407A-9A00-9B2F002A0F5C}">
      <dsp:nvSpPr>
        <dsp:cNvPr id="0" name=""/>
        <dsp:cNvSpPr/>
      </dsp:nvSpPr>
      <dsp:spPr>
        <a:xfrm>
          <a:off x="712684" y="3872458"/>
          <a:ext cx="1076874" cy="10768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A86A0-20FD-4445-A132-249C620D6A21}">
      <dsp:nvSpPr>
        <dsp:cNvPr id="0" name=""/>
        <dsp:cNvSpPr/>
      </dsp:nvSpPr>
      <dsp:spPr>
        <a:xfrm>
          <a:off x="54594" y="5378132"/>
          <a:ext cx="23930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Communication Protocol</a:t>
          </a:r>
        </a:p>
      </dsp:txBody>
      <dsp:txXfrm>
        <a:off x="54594" y="5378132"/>
        <a:ext cx="2393055" cy="720000"/>
      </dsp:txXfrm>
    </dsp:sp>
    <dsp:sp modelId="{57DA6B0F-B100-4D2A-8690-B53A00204BDB}">
      <dsp:nvSpPr>
        <dsp:cNvPr id="0" name=""/>
        <dsp:cNvSpPr/>
      </dsp:nvSpPr>
      <dsp:spPr>
        <a:xfrm>
          <a:off x="3524524" y="3872458"/>
          <a:ext cx="1076874" cy="10768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1BC73-6E1B-4436-8664-9B74713BA9D1}">
      <dsp:nvSpPr>
        <dsp:cNvPr id="0" name=""/>
        <dsp:cNvSpPr/>
      </dsp:nvSpPr>
      <dsp:spPr>
        <a:xfrm>
          <a:off x="2866434" y="5378132"/>
          <a:ext cx="23930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Operational and Update Architecture</a:t>
          </a:r>
          <a:endParaRPr lang="en-US" sz="1900" kern="1200"/>
        </a:p>
      </dsp:txBody>
      <dsp:txXfrm>
        <a:off x="2866434" y="5378132"/>
        <a:ext cx="2393055" cy="720000"/>
      </dsp:txXfrm>
    </dsp:sp>
    <dsp:sp modelId="{6E3E2364-605B-44CA-A562-FB8B5254DCDC}">
      <dsp:nvSpPr>
        <dsp:cNvPr id="0" name=""/>
        <dsp:cNvSpPr/>
      </dsp:nvSpPr>
      <dsp:spPr>
        <a:xfrm>
          <a:off x="6336364" y="3872458"/>
          <a:ext cx="1076874" cy="107687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0015D-46DE-46D5-B46A-82F993350EFC}">
      <dsp:nvSpPr>
        <dsp:cNvPr id="0" name=""/>
        <dsp:cNvSpPr/>
      </dsp:nvSpPr>
      <dsp:spPr>
        <a:xfrm>
          <a:off x="5678274" y="5378132"/>
          <a:ext cx="23930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Demo Video</a:t>
          </a:r>
          <a:endParaRPr lang="en-US" sz="1900" kern="1200"/>
        </a:p>
      </dsp:txBody>
      <dsp:txXfrm>
        <a:off x="5678274" y="5378132"/>
        <a:ext cx="239305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7BE6F-2BAD-498A-8082-C5393B3102D1}">
      <dsp:nvSpPr>
        <dsp:cNvPr id="0" name=""/>
        <dsp:cNvSpPr/>
      </dsp:nvSpPr>
      <dsp:spPr>
        <a:xfrm>
          <a:off x="1497448" y="607034"/>
          <a:ext cx="3133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33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45507" y="651034"/>
        <a:ext cx="17195" cy="3439"/>
      </dsp:txXfrm>
    </dsp:sp>
    <dsp:sp modelId="{B2295900-6461-438B-913F-15691B80D49B}">
      <dsp:nvSpPr>
        <dsp:cNvPr id="0" name=""/>
        <dsp:cNvSpPr/>
      </dsp:nvSpPr>
      <dsp:spPr>
        <a:xfrm>
          <a:off x="3972" y="204171"/>
          <a:ext cx="1495276" cy="897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0" tIns="76910" rIns="73270" bIns="769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partition size is 1 MB</a:t>
          </a:r>
        </a:p>
      </dsp:txBody>
      <dsp:txXfrm>
        <a:off x="3972" y="204171"/>
        <a:ext cx="1495276" cy="897165"/>
      </dsp:txXfrm>
    </dsp:sp>
    <dsp:sp modelId="{2C233972-E745-4248-B3EF-9830397110FD}">
      <dsp:nvSpPr>
        <dsp:cNvPr id="0" name=""/>
        <dsp:cNvSpPr/>
      </dsp:nvSpPr>
      <dsp:spPr>
        <a:xfrm>
          <a:off x="3336638" y="607034"/>
          <a:ext cx="3133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33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84697" y="651034"/>
        <a:ext cx="17195" cy="3439"/>
      </dsp:txXfrm>
    </dsp:sp>
    <dsp:sp modelId="{E2054F4E-C506-4EE8-920A-A4F1CA1BB57C}">
      <dsp:nvSpPr>
        <dsp:cNvPr id="0" name=""/>
        <dsp:cNvSpPr/>
      </dsp:nvSpPr>
      <dsp:spPr>
        <a:xfrm>
          <a:off x="1843161" y="204171"/>
          <a:ext cx="1495276" cy="897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0" tIns="76910" rIns="73270" bIns="769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OTA data Partition</a:t>
          </a:r>
        </a:p>
      </dsp:txBody>
      <dsp:txXfrm>
        <a:off x="1843161" y="204171"/>
        <a:ext cx="1495276" cy="897165"/>
      </dsp:txXfrm>
    </dsp:sp>
    <dsp:sp modelId="{BCADA6C5-F170-44EF-8DEC-D37FADCE2FC7}">
      <dsp:nvSpPr>
        <dsp:cNvPr id="0" name=""/>
        <dsp:cNvSpPr/>
      </dsp:nvSpPr>
      <dsp:spPr>
        <a:xfrm>
          <a:off x="751610" y="1099537"/>
          <a:ext cx="3678379" cy="313313"/>
        </a:xfrm>
        <a:custGeom>
          <a:avLst/>
          <a:gdLst/>
          <a:ahLst/>
          <a:cxnLst/>
          <a:rect l="0" t="0" r="0" b="0"/>
          <a:pathLst>
            <a:path>
              <a:moveTo>
                <a:pt x="3678379" y="0"/>
              </a:moveTo>
              <a:lnTo>
                <a:pt x="3678379" y="173756"/>
              </a:lnTo>
              <a:lnTo>
                <a:pt x="0" y="173756"/>
              </a:lnTo>
              <a:lnTo>
                <a:pt x="0" y="31331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8439" y="1254474"/>
        <a:ext cx="184721" cy="3439"/>
      </dsp:txXfrm>
    </dsp:sp>
    <dsp:sp modelId="{9E04F21F-DE4C-4B4A-97A3-ACAD80C4FDBE}">
      <dsp:nvSpPr>
        <dsp:cNvPr id="0" name=""/>
        <dsp:cNvSpPr/>
      </dsp:nvSpPr>
      <dsp:spPr>
        <a:xfrm>
          <a:off x="3682351" y="204171"/>
          <a:ext cx="1495276" cy="897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0" tIns="76910" rIns="73270" bIns="769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Running main Partition (version1)</a:t>
          </a:r>
        </a:p>
      </dsp:txBody>
      <dsp:txXfrm>
        <a:off x="3682351" y="204171"/>
        <a:ext cx="1495276" cy="897165"/>
      </dsp:txXfrm>
    </dsp:sp>
    <dsp:sp modelId="{5A4DA946-AA29-413F-80B7-33B310CB9E80}">
      <dsp:nvSpPr>
        <dsp:cNvPr id="0" name=""/>
        <dsp:cNvSpPr/>
      </dsp:nvSpPr>
      <dsp:spPr>
        <a:xfrm>
          <a:off x="1497448" y="1848113"/>
          <a:ext cx="3133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33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45507" y="1892113"/>
        <a:ext cx="17195" cy="3439"/>
      </dsp:txXfrm>
    </dsp:sp>
    <dsp:sp modelId="{949991B9-3577-41A3-ABBB-1689FE232285}">
      <dsp:nvSpPr>
        <dsp:cNvPr id="0" name=""/>
        <dsp:cNvSpPr/>
      </dsp:nvSpPr>
      <dsp:spPr>
        <a:xfrm>
          <a:off x="3972" y="1445250"/>
          <a:ext cx="1495276" cy="897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0" tIns="76910" rIns="73270" bIns="769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Update file is ready (version2)</a:t>
          </a:r>
        </a:p>
      </dsp:txBody>
      <dsp:txXfrm>
        <a:off x="3972" y="1445250"/>
        <a:ext cx="1495276" cy="897165"/>
      </dsp:txXfrm>
    </dsp:sp>
    <dsp:sp modelId="{F80F93DF-E766-4F6E-AEF6-CDB48CAAE2B8}">
      <dsp:nvSpPr>
        <dsp:cNvPr id="0" name=""/>
        <dsp:cNvSpPr/>
      </dsp:nvSpPr>
      <dsp:spPr>
        <a:xfrm>
          <a:off x="3336638" y="1848113"/>
          <a:ext cx="3133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33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84697" y="1892113"/>
        <a:ext cx="17195" cy="3439"/>
      </dsp:txXfrm>
    </dsp:sp>
    <dsp:sp modelId="{50C379B0-BBAD-4793-9FCA-C5B20735F993}">
      <dsp:nvSpPr>
        <dsp:cNvPr id="0" name=""/>
        <dsp:cNvSpPr/>
      </dsp:nvSpPr>
      <dsp:spPr>
        <a:xfrm>
          <a:off x="1843161" y="1445250"/>
          <a:ext cx="1495276" cy="897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0" tIns="76910" rIns="73270" bIns="769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Triggering update process</a:t>
          </a:r>
        </a:p>
      </dsp:txBody>
      <dsp:txXfrm>
        <a:off x="1843161" y="1445250"/>
        <a:ext cx="1495276" cy="897165"/>
      </dsp:txXfrm>
    </dsp:sp>
    <dsp:sp modelId="{A54F8853-AEBD-4FAD-BB3E-316638E2F028}">
      <dsp:nvSpPr>
        <dsp:cNvPr id="0" name=""/>
        <dsp:cNvSpPr/>
      </dsp:nvSpPr>
      <dsp:spPr>
        <a:xfrm>
          <a:off x="751610" y="2340616"/>
          <a:ext cx="3678379" cy="313313"/>
        </a:xfrm>
        <a:custGeom>
          <a:avLst/>
          <a:gdLst/>
          <a:ahLst/>
          <a:cxnLst/>
          <a:rect l="0" t="0" r="0" b="0"/>
          <a:pathLst>
            <a:path>
              <a:moveTo>
                <a:pt x="3678379" y="0"/>
              </a:moveTo>
              <a:lnTo>
                <a:pt x="3678379" y="173756"/>
              </a:lnTo>
              <a:lnTo>
                <a:pt x="0" y="173756"/>
              </a:lnTo>
              <a:lnTo>
                <a:pt x="0" y="31331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8439" y="2495553"/>
        <a:ext cx="184721" cy="3439"/>
      </dsp:txXfrm>
    </dsp:sp>
    <dsp:sp modelId="{AFFDE602-5456-486C-B207-1F6CEE88F507}">
      <dsp:nvSpPr>
        <dsp:cNvPr id="0" name=""/>
        <dsp:cNvSpPr/>
      </dsp:nvSpPr>
      <dsp:spPr>
        <a:xfrm>
          <a:off x="3682351" y="1445250"/>
          <a:ext cx="1495276" cy="897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0" tIns="76910" rIns="73270" bIns="769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Push the update file into partition1</a:t>
          </a:r>
        </a:p>
      </dsp:txBody>
      <dsp:txXfrm>
        <a:off x="3682351" y="1445250"/>
        <a:ext cx="1495276" cy="897165"/>
      </dsp:txXfrm>
    </dsp:sp>
    <dsp:sp modelId="{91D81AE8-2162-4F1B-AA98-86471F1502D7}">
      <dsp:nvSpPr>
        <dsp:cNvPr id="0" name=""/>
        <dsp:cNvSpPr/>
      </dsp:nvSpPr>
      <dsp:spPr>
        <a:xfrm>
          <a:off x="1497448" y="3089192"/>
          <a:ext cx="3133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33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45507" y="3133193"/>
        <a:ext cx="17195" cy="3439"/>
      </dsp:txXfrm>
    </dsp:sp>
    <dsp:sp modelId="{87C9E300-FD42-43ED-9414-BA8B6C3DAC93}">
      <dsp:nvSpPr>
        <dsp:cNvPr id="0" name=""/>
        <dsp:cNvSpPr/>
      </dsp:nvSpPr>
      <dsp:spPr>
        <a:xfrm>
          <a:off x="3972" y="2686329"/>
          <a:ext cx="1495276" cy="897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0" tIns="76910" rIns="73270" bIns="769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Update ota data partition</a:t>
          </a:r>
        </a:p>
      </dsp:txBody>
      <dsp:txXfrm>
        <a:off x="3972" y="2686329"/>
        <a:ext cx="1495276" cy="897165"/>
      </dsp:txXfrm>
    </dsp:sp>
    <dsp:sp modelId="{3A3EA5F0-CFD9-42EC-9D53-7CB82E1C6330}">
      <dsp:nvSpPr>
        <dsp:cNvPr id="0" name=""/>
        <dsp:cNvSpPr/>
      </dsp:nvSpPr>
      <dsp:spPr>
        <a:xfrm>
          <a:off x="1843161" y="2686329"/>
          <a:ext cx="1495276" cy="897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0" tIns="76910" rIns="73270" bIns="769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Restart our chip</a:t>
          </a:r>
        </a:p>
      </dsp:txBody>
      <dsp:txXfrm>
        <a:off x="1843161" y="2686329"/>
        <a:ext cx="1495276" cy="8971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A349C-CB90-42EB-950F-DF1FB510C0C8}">
      <dsp:nvSpPr>
        <dsp:cNvPr id="0" name=""/>
        <dsp:cNvSpPr/>
      </dsp:nvSpPr>
      <dsp:spPr>
        <a:xfrm>
          <a:off x="2396385" y="457936"/>
          <a:ext cx="3546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62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4069" y="501730"/>
        <a:ext cx="19261" cy="3852"/>
      </dsp:txXfrm>
    </dsp:sp>
    <dsp:sp modelId="{9E3D1202-7865-48CC-861F-61C636A583FE}">
      <dsp:nvSpPr>
        <dsp:cNvPr id="0" name=""/>
        <dsp:cNvSpPr/>
      </dsp:nvSpPr>
      <dsp:spPr>
        <a:xfrm>
          <a:off x="723273" y="1183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Running Partition1 (version2)</a:t>
          </a:r>
        </a:p>
      </dsp:txBody>
      <dsp:txXfrm>
        <a:off x="723273" y="1183"/>
        <a:ext cx="1674911" cy="1004947"/>
      </dsp:txXfrm>
    </dsp:sp>
    <dsp:sp modelId="{0CEBC7F3-A9AF-40F2-888B-087E4B2ECA19}">
      <dsp:nvSpPr>
        <dsp:cNvPr id="0" name=""/>
        <dsp:cNvSpPr/>
      </dsp:nvSpPr>
      <dsp:spPr>
        <a:xfrm>
          <a:off x="1560729" y="1004330"/>
          <a:ext cx="2060141" cy="354629"/>
        </a:xfrm>
        <a:custGeom>
          <a:avLst/>
          <a:gdLst/>
          <a:ahLst/>
          <a:cxnLst/>
          <a:rect l="0" t="0" r="0" b="0"/>
          <a:pathLst>
            <a:path>
              <a:moveTo>
                <a:pt x="2060141" y="0"/>
              </a:moveTo>
              <a:lnTo>
                <a:pt x="2060141" y="194414"/>
              </a:lnTo>
              <a:lnTo>
                <a:pt x="0" y="194414"/>
              </a:lnTo>
              <a:lnTo>
                <a:pt x="0" y="35462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8403" y="1179718"/>
        <a:ext cx="104792" cy="3852"/>
      </dsp:txXfrm>
    </dsp:sp>
    <dsp:sp modelId="{8D5C32A6-781E-404E-9433-D96E8532B335}">
      <dsp:nvSpPr>
        <dsp:cNvPr id="0" name=""/>
        <dsp:cNvSpPr/>
      </dsp:nvSpPr>
      <dsp:spPr>
        <a:xfrm>
          <a:off x="2783414" y="1183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Update file is ready(version3)</a:t>
          </a:r>
        </a:p>
      </dsp:txBody>
      <dsp:txXfrm>
        <a:off x="2783414" y="1183"/>
        <a:ext cx="1674911" cy="1004947"/>
      </dsp:txXfrm>
    </dsp:sp>
    <dsp:sp modelId="{27C94B0A-929F-4D16-AC25-4A914F8FAF99}">
      <dsp:nvSpPr>
        <dsp:cNvPr id="0" name=""/>
        <dsp:cNvSpPr/>
      </dsp:nvSpPr>
      <dsp:spPr>
        <a:xfrm>
          <a:off x="2396385" y="1848113"/>
          <a:ext cx="3546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62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4069" y="1891907"/>
        <a:ext cx="19261" cy="3852"/>
      </dsp:txXfrm>
    </dsp:sp>
    <dsp:sp modelId="{4A989E2D-A133-44EC-9619-613F29574C69}">
      <dsp:nvSpPr>
        <dsp:cNvPr id="0" name=""/>
        <dsp:cNvSpPr/>
      </dsp:nvSpPr>
      <dsp:spPr>
        <a:xfrm>
          <a:off x="723273" y="1391359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Triggering update process</a:t>
          </a:r>
        </a:p>
      </dsp:txBody>
      <dsp:txXfrm>
        <a:off x="723273" y="1391359"/>
        <a:ext cx="1674911" cy="1004947"/>
      </dsp:txXfrm>
    </dsp:sp>
    <dsp:sp modelId="{73FCC72C-13AD-4510-BD0A-A623CA8CDBD2}">
      <dsp:nvSpPr>
        <dsp:cNvPr id="0" name=""/>
        <dsp:cNvSpPr/>
      </dsp:nvSpPr>
      <dsp:spPr>
        <a:xfrm>
          <a:off x="1560729" y="2394507"/>
          <a:ext cx="2060141" cy="354629"/>
        </a:xfrm>
        <a:custGeom>
          <a:avLst/>
          <a:gdLst/>
          <a:ahLst/>
          <a:cxnLst/>
          <a:rect l="0" t="0" r="0" b="0"/>
          <a:pathLst>
            <a:path>
              <a:moveTo>
                <a:pt x="2060141" y="0"/>
              </a:moveTo>
              <a:lnTo>
                <a:pt x="2060141" y="194414"/>
              </a:lnTo>
              <a:lnTo>
                <a:pt x="0" y="194414"/>
              </a:lnTo>
              <a:lnTo>
                <a:pt x="0" y="35462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8403" y="2569895"/>
        <a:ext cx="104792" cy="3852"/>
      </dsp:txXfrm>
    </dsp:sp>
    <dsp:sp modelId="{9D5BEA58-9AEA-451A-BC75-9D1FEFECDD02}">
      <dsp:nvSpPr>
        <dsp:cNvPr id="0" name=""/>
        <dsp:cNvSpPr/>
      </dsp:nvSpPr>
      <dsp:spPr>
        <a:xfrm>
          <a:off x="2783414" y="1391359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Push the update file into partition2</a:t>
          </a:r>
        </a:p>
      </dsp:txBody>
      <dsp:txXfrm>
        <a:off x="2783414" y="1391359"/>
        <a:ext cx="1674911" cy="1004947"/>
      </dsp:txXfrm>
    </dsp:sp>
    <dsp:sp modelId="{0C16836E-F410-4E1C-B48D-958089B0CE7A}">
      <dsp:nvSpPr>
        <dsp:cNvPr id="0" name=""/>
        <dsp:cNvSpPr/>
      </dsp:nvSpPr>
      <dsp:spPr>
        <a:xfrm>
          <a:off x="2396385" y="3238290"/>
          <a:ext cx="3546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62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4069" y="3282084"/>
        <a:ext cx="19261" cy="3852"/>
      </dsp:txXfrm>
    </dsp:sp>
    <dsp:sp modelId="{373C42BE-FD5C-4C1C-BE9A-6EF383E37B07}">
      <dsp:nvSpPr>
        <dsp:cNvPr id="0" name=""/>
        <dsp:cNvSpPr/>
      </dsp:nvSpPr>
      <dsp:spPr>
        <a:xfrm>
          <a:off x="723273" y="2781536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Update ota data partition</a:t>
          </a:r>
        </a:p>
      </dsp:txBody>
      <dsp:txXfrm>
        <a:off x="723273" y="2781536"/>
        <a:ext cx="1674911" cy="1004947"/>
      </dsp:txXfrm>
    </dsp:sp>
    <dsp:sp modelId="{985EF898-3171-43FE-BAEB-AC07C29E8CE1}">
      <dsp:nvSpPr>
        <dsp:cNvPr id="0" name=""/>
        <dsp:cNvSpPr/>
      </dsp:nvSpPr>
      <dsp:spPr>
        <a:xfrm>
          <a:off x="2783414" y="2781536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Restart our chip</a:t>
          </a:r>
        </a:p>
      </dsp:txBody>
      <dsp:txXfrm>
        <a:off x="2783414" y="2781536"/>
        <a:ext cx="1674911" cy="10049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094AC-06C4-4A13-9CA8-81CB966C8A6B}">
      <dsp:nvSpPr>
        <dsp:cNvPr id="0" name=""/>
        <dsp:cNvSpPr/>
      </dsp:nvSpPr>
      <dsp:spPr>
        <a:xfrm>
          <a:off x="2396385" y="457936"/>
          <a:ext cx="3546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62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4069" y="501730"/>
        <a:ext cx="19261" cy="3852"/>
      </dsp:txXfrm>
    </dsp:sp>
    <dsp:sp modelId="{2F2F74D3-B2A3-47BA-98F2-964977C2F034}">
      <dsp:nvSpPr>
        <dsp:cNvPr id="0" name=""/>
        <dsp:cNvSpPr/>
      </dsp:nvSpPr>
      <dsp:spPr>
        <a:xfrm>
          <a:off x="723273" y="1183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Running Partition1 (version3)</a:t>
          </a:r>
        </a:p>
      </dsp:txBody>
      <dsp:txXfrm>
        <a:off x="723273" y="1183"/>
        <a:ext cx="1674911" cy="1004947"/>
      </dsp:txXfrm>
    </dsp:sp>
    <dsp:sp modelId="{81CB31BF-540D-4255-B434-9C731D3F1FB7}">
      <dsp:nvSpPr>
        <dsp:cNvPr id="0" name=""/>
        <dsp:cNvSpPr/>
      </dsp:nvSpPr>
      <dsp:spPr>
        <a:xfrm>
          <a:off x="1560729" y="1004330"/>
          <a:ext cx="2060141" cy="354629"/>
        </a:xfrm>
        <a:custGeom>
          <a:avLst/>
          <a:gdLst/>
          <a:ahLst/>
          <a:cxnLst/>
          <a:rect l="0" t="0" r="0" b="0"/>
          <a:pathLst>
            <a:path>
              <a:moveTo>
                <a:pt x="2060141" y="0"/>
              </a:moveTo>
              <a:lnTo>
                <a:pt x="2060141" y="194414"/>
              </a:lnTo>
              <a:lnTo>
                <a:pt x="0" y="194414"/>
              </a:lnTo>
              <a:lnTo>
                <a:pt x="0" y="35462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8403" y="1179718"/>
        <a:ext cx="104792" cy="3852"/>
      </dsp:txXfrm>
    </dsp:sp>
    <dsp:sp modelId="{4833399A-75B7-4084-97F1-95C072CFC02A}">
      <dsp:nvSpPr>
        <dsp:cNvPr id="0" name=""/>
        <dsp:cNvSpPr/>
      </dsp:nvSpPr>
      <dsp:spPr>
        <a:xfrm>
          <a:off x="2783414" y="1183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Update file is ready</a:t>
          </a:r>
          <a:r>
            <a:rPr lang="en-US" sz="1500" kern="1200" dirty="0">
              <a:latin typeface="Calibri Light" panose="020F0302020204030204"/>
            </a:rPr>
            <a:t> </a:t>
          </a:r>
          <a:r>
            <a:rPr lang="en-US" sz="1500" kern="1200" dirty="0"/>
            <a:t>(version4)</a:t>
          </a:r>
        </a:p>
      </dsp:txBody>
      <dsp:txXfrm>
        <a:off x="2783414" y="1183"/>
        <a:ext cx="1674911" cy="1004947"/>
      </dsp:txXfrm>
    </dsp:sp>
    <dsp:sp modelId="{7F03BA26-1990-4351-B2BC-4552DF4DF00F}">
      <dsp:nvSpPr>
        <dsp:cNvPr id="0" name=""/>
        <dsp:cNvSpPr/>
      </dsp:nvSpPr>
      <dsp:spPr>
        <a:xfrm>
          <a:off x="2396385" y="1848113"/>
          <a:ext cx="3546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62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4069" y="1891907"/>
        <a:ext cx="19261" cy="3852"/>
      </dsp:txXfrm>
    </dsp:sp>
    <dsp:sp modelId="{2E5433EE-BAE1-41A8-9CD3-AEA35582E426}">
      <dsp:nvSpPr>
        <dsp:cNvPr id="0" name=""/>
        <dsp:cNvSpPr/>
      </dsp:nvSpPr>
      <dsp:spPr>
        <a:xfrm>
          <a:off x="723273" y="1391359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Triggering update process</a:t>
          </a:r>
        </a:p>
      </dsp:txBody>
      <dsp:txXfrm>
        <a:off x="723273" y="1391359"/>
        <a:ext cx="1674911" cy="1004947"/>
      </dsp:txXfrm>
    </dsp:sp>
    <dsp:sp modelId="{3AD04F8F-4649-443E-8B9D-CC384E87697B}">
      <dsp:nvSpPr>
        <dsp:cNvPr id="0" name=""/>
        <dsp:cNvSpPr/>
      </dsp:nvSpPr>
      <dsp:spPr>
        <a:xfrm>
          <a:off x="1560729" y="2394507"/>
          <a:ext cx="2060141" cy="354629"/>
        </a:xfrm>
        <a:custGeom>
          <a:avLst/>
          <a:gdLst/>
          <a:ahLst/>
          <a:cxnLst/>
          <a:rect l="0" t="0" r="0" b="0"/>
          <a:pathLst>
            <a:path>
              <a:moveTo>
                <a:pt x="2060141" y="0"/>
              </a:moveTo>
              <a:lnTo>
                <a:pt x="2060141" y="194414"/>
              </a:lnTo>
              <a:lnTo>
                <a:pt x="0" y="194414"/>
              </a:lnTo>
              <a:lnTo>
                <a:pt x="0" y="35462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8403" y="2569895"/>
        <a:ext cx="104792" cy="3852"/>
      </dsp:txXfrm>
    </dsp:sp>
    <dsp:sp modelId="{5F8A0EAB-AE14-40FF-AF4D-4CEC67D92B8F}">
      <dsp:nvSpPr>
        <dsp:cNvPr id="0" name=""/>
        <dsp:cNvSpPr/>
      </dsp:nvSpPr>
      <dsp:spPr>
        <a:xfrm>
          <a:off x="2783414" y="1391359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Push the update file into partition1</a:t>
          </a:r>
        </a:p>
      </dsp:txBody>
      <dsp:txXfrm>
        <a:off x="2783414" y="1391359"/>
        <a:ext cx="1674911" cy="1004947"/>
      </dsp:txXfrm>
    </dsp:sp>
    <dsp:sp modelId="{48375CDB-C705-4F5C-BECE-5C4DD3BE8866}">
      <dsp:nvSpPr>
        <dsp:cNvPr id="0" name=""/>
        <dsp:cNvSpPr/>
      </dsp:nvSpPr>
      <dsp:spPr>
        <a:xfrm>
          <a:off x="2396385" y="3238290"/>
          <a:ext cx="3546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62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4069" y="3282084"/>
        <a:ext cx="19261" cy="3852"/>
      </dsp:txXfrm>
    </dsp:sp>
    <dsp:sp modelId="{0FA5A50B-74EF-4D7E-952A-C6D25DE545C2}">
      <dsp:nvSpPr>
        <dsp:cNvPr id="0" name=""/>
        <dsp:cNvSpPr/>
      </dsp:nvSpPr>
      <dsp:spPr>
        <a:xfrm>
          <a:off x="723273" y="2781536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Update </a:t>
          </a:r>
          <a:r>
            <a:rPr lang="en-US" sz="1500" kern="1200" dirty="0" err="1"/>
            <a:t>ota</a:t>
          </a:r>
          <a:r>
            <a:rPr lang="en-US" sz="1500" kern="1200" dirty="0"/>
            <a:t> data partition</a:t>
          </a:r>
        </a:p>
      </dsp:txBody>
      <dsp:txXfrm>
        <a:off x="723273" y="2781536"/>
        <a:ext cx="1674911" cy="1004947"/>
      </dsp:txXfrm>
    </dsp:sp>
    <dsp:sp modelId="{513A4C0A-7082-48E0-81E8-9EB1327403F1}">
      <dsp:nvSpPr>
        <dsp:cNvPr id="0" name=""/>
        <dsp:cNvSpPr/>
      </dsp:nvSpPr>
      <dsp:spPr>
        <a:xfrm>
          <a:off x="2783414" y="2781536"/>
          <a:ext cx="1674911" cy="1004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72" tIns="86149" rIns="82072" bIns="8614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Restart our chip</a:t>
          </a:r>
        </a:p>
      </dsp:txBody>
      <dsp:txXfrm>
        <a:off x="2783414" y="2781536"/>
        <a:ext cx="1674911" cy="1004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1E03F6-FB61-271C-E170-B8A4D0541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79E8EC-0F6A-A880-B157-CE450E02B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EAC4C0-23ED-7A9C-F5D3-56AEA378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BA3528-0581-A6C6-D897-4EE190C33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3B79A6-D121-FF96-4668-664345D3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441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AB59E4-26BB-9D5C-5F87-DB624B9A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BAF745E-CCF4-80DB-5C84-B53ABB52A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DE900A-2364-9654-4B9C-262B28323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C86541-D973-DE92-A9BD-410D51D2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4F8199-69BE-B74F-F1D1-5C09331C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484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6BB2BD0-F38E-7416-A770-FB539E14B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F800CDE-6115-83AC-CFC9-737BC5D3F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C2C51D-9ACD-A0CA-D5F1-BEF20330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DE34B9-6C71-ACD0-42D4-FEB2E75B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3AA33E-AF26-F68C-17BC-134DAB62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594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FD16-6AC2-7358-4665-925B4F20E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B1A88-02F9-4F69-3836-64738CB8A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B03E5-F79E-3438-6B17-50BD96A7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4909A-7599-6F01-E321-35C3615D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06EE9-1979-71B9-F379-601FF0B76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5E6B-260F-E0FD-DF30-5C9E7631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E355F-D1EA-FE8C-B252-44A0C0AB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2832B-CD3E-E95B-6739-9A9544B3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95317-1318-A915-FD5D-E1D52D35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E67F4-18A0-B174-61FA-08FDD5A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28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F6CB-5FF2-7768-E927-262ED22C0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6247D-94E3-B075-F5F6-F0789011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54965-1A8C-C5EE-D0D9-F453B056A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54B87-0F22-41B4-7A38-40F22A58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EFCC0-A3E5-5F4B-6A10-C9423E9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30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D421-6581-8802-7CF5-C4417043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15788-7108-88E3-24A0-7751E371A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F15F1-7F46-EBDF-6020-5807978B0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5A7CD-1B6F-36C7-ACB1-A9071956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9984F-DD01-16A6-BDFD-8C2E4FE2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874D3-EBC6-38BA-08A3-24A2E41E5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96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3CF9-7471-E5A4-E4F5-7DAE5597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99CF5-0D21-0A04-EDE0-D312580F0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A1257-22D4-2449-01EA-69789B0CA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3B278-62D7-2516-D3BA-6DDCB3EBD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4A5789-FC1D-22E1-65AF-A981338B5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E76D-D649-17A8-69EE-012418ED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893DFC-94E7-FD0C-B8C2-520A0958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0DDD14-EE01-2399-5584-C9FC5DD2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12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A180-EC73-1511-B13D-CE30234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09332-1EC3-6D5A-12C7-A601F14D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EC887D-AFB0-6BD6-79BE-E8505007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24256-92DB-1950-C9D4-C35EC3DE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15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5E6D5-0E9C-83D6-8398-CA7F8C632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A53CD-685D-122F-ECF9-A0FFF82F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7D061-2A49-1D75-1250-F33A347F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13B9-D801-DD32-3806-FB72B277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391A9-CCE4-612F-4154-F78CFBE0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0A837-7B14-BE74-E668-292D01040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53D95-846F-3A7D-CD1F-4FA332B1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2E3C3-ACCE-F6AD-E209-598070A0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2E88D-0DC6-8789-25F9-240F05C0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1684D-A0D8-DB3C-C805-97B8E085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BEEEC9-3702-F364-D197-0093816E2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85E13-CB39-2AB5-E707-5C936025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D05FED-567A-0F4D-9967-42430900F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89FEA3-E701-87FC-1D01-5D020583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714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9675-E715-9DFB-77C1-BC658845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A3B30-391A-229D-E8BD-3E5B476BB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BD4C-3126-13C1-00A7-3B9031FC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5E68E-5B55-F772-F577-63F51E15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00C1E-7F65-2A83-0C89-85199177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B03C0-4973-682B-4CB1-ACD1940E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44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2C7F-67C6-187A-DDEE-EDBABA38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43B03-260B-89FC-BF07-31B4CF48E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8D947-DB48-E693-E2D7-3D046183C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0501B-6CD2-F0AE-C4E7-EAE13FB38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6C71C-F8B6-C551-0A54-760262F9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16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D4151-5311-261A-A4CC-D09957E0F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F923F-89B4-BC95-E03C-2E2A1CA39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D438A-B7D6-C0F6-CA73-BA3A70C9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E835D-6019-EF7A-AC35-C1F49972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69365-D460-E25F-E2A2-199F6A03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9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79F34E-E5A6-2307-E46D-F1390F76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27F4D4A-39F2-1D99-00AA-5F9F028F7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074455-87E3-E22C-498B-6617EB9D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5655F5-4781-8A30-E08C-009CB472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1DF327-916D-0A0B-57F2-96B25263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229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B39DA1-1E64-5C89-5472-0D9276F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33FA48-4563-CD84-5924-F4B8B6431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40DD80-CF4C-475E-BA80-496ADE24E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0FC452B-FBF8-3E8E-E985-A9B0B586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242CEFF-6A26-2F1C-93BC-AC86400D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E8F7F9-FF67-A9D4-65BD-90B2B8700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28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B69F64-84A9-A971-FC85-AD224205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2A63428-B7C7-24F1-61E6-73A33375F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BD6BB2A-DBCE-91FF-92BF-639752C8E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91EDEFE-0A50-A7B2-FF18-8BBFA4A7E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E5F7E5D-DA30-373B-B190-D80F5A46D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A317B39-D513-74C1-81CD-A802F73A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36133C-34E2-68BE-96A8-F9FBC962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1468A6F-42C8-C6A9-A51D-4EA03893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93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480D1-3FB5-04C3-A513-378FE810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C1F8AB3-EB99-7E6B-E2E2-F4DFB398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FFA9659-AC76-4AEE-759A-9C5BC1EB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E9BACD-D6E5-CD1E-9FAA-310014F3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26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6596029-9D08-4BB1-CABF-A83D3B68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DB080A-9F85-C521-BAAF-9ACE57FD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A13228-CA3C-4AC5-7D64-454394901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160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6D24F6-9055-F933-113D-FCDED213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C3552F-F9AB-3545-2E95-5FCBAF329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3FB7B1D-782D-103F-A541-C4B4EC9D6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CE5076-5BD5-555B-248B-E4785546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DEC2CA-07C5-5982-8098-A6A4E20B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BA22DFF-EE43-C3ED-9CFC-4DDE2AE4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63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FF9C3-78AD-9EBF-2051-6BCE928E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24259E-7DC5-A981-E4D6-85FBC54D5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5F2151-61A3-8312-B582-BE499A60C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13DF6C-6038-2BF9-4235-4CF4B026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8437CF-A579-8239-88D5-898E763C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AC0BB1D-DD04-F533-5C97-CB814234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197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C29BF40-FE6B-D60C-77B7-3FC4536B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9E4A60-1096-AB9B-A57C-9EB0D853D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A47F15-DE71-1D5E-0E8F-180F3A5E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F3134-7346-4999-98B4-3F4E97048F1B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FEBA7E-DA21-7E72-DD05-B0555BA5C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944B77-E003-46EA-F5BF-3598A874A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CF6CB-49AD-4C35-A866-502470CD01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650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380E4-4B3A-BF7A-D1D0-92A5F7EE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58EBF-358C-E53C-83D2-41B519C7A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BF1C6-D601-C161-62F0-927250563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93473-6699-4BA4-A75C-6409FCDD5B2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50E54-2C2C-E131-01DB-18BC48C3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CB3F-E7FD-D1AC-0750-7101D888A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839DD-A200-4E45-B0B0-97B66BC4977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0260F1CB-F133-C675-808D-CE74683C6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Cybersecurity for Embedded Systems (01UDNOV) </a:t>
            </a:r>
            <a:endParaRPr lang="en-US" sz="20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Academic Year: 2021/2022 Project Track 16 – Secure Over the Air update (OTA) </a:t>
            </a:r>
            <a:endParaRPr lang="it-IT" sz="2000"/>
          </a:p>
        </p:txBody>
      </p:sp>
      <p:pic>
        <p:nvPicPr>
          <p:cNvPr id="1026" name="Picture 2" descr="polito politecnico di torino">
            <a:extLst>
              <a:ext uri="{FF2B5EF4-FFF2-40B4-BE49-F238E27FC236}">
                <a16:creationId xmlns:a16="http://schemas.microsoft.com/office/drawing/2014/main" id="{F8755EE4-4452-5326-5DD3-D0856B293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7919"/>
            <a:ext cx="48768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ottotitolo 2">
            <a:extLst>
              <a:ext uri="{FF2B5EF4-FFF2-40B4-BE49-F238E27FC236}">
                <a16:creationId xmlns:a16="http://schemas.microsoft.com/office/drawing/2014/main" id="{DF6EC629-EE4B-BCDD-E13A-C825530BB390}"/>
              </a:ext>
            </a:extLst>
          </p:cNvPr>
          <p:cNvSpPr txBox="1">
            <a:spLocks/>
          </p:cNvSpPr>
          <p:nvPr/>
        </p:nvSpPr>
        <p:spPr>
          <a:xfrm>
            <a:off x="7626626" y="772319"/>
            <a:ext cx="3041374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000" b="1">
                <a:solidFill>
                  <a:srgbClr val="000000"/>
                </a:solidFill>
                <a:latin typeface="Calibri"/>
                <a:cs typeface="Calibri"/>
              </a:rPr>
              <a:t>Daniele Berretta</a:t>
            </a:r>
          </a:p>
          <a:p>
            <a:pPr algn="l"/>
            <a:r>
              <a:rPr lang="it-IT" sz="2000" b="1">
                <a:solidFill>
                  <a:srgbClr val="000000"/>
                </a:solidFill>
                <a:latin typeface="Calibri"/>
                <a:cs typeface="Calibri"/>
              </a:rPr>
              <a:t>Andrea Cencio</a:t>
            </a:r>
          </a:p>
          <a:p>
            <a:pPr algn="l"/>
            <a:r>
              <a:rPr lang="it-IT" sz="2000" b="1">
                <a:ea typeface="+mn-lt"/>
                <a:cs typeface="+mn-lt"/>
              </a:rPr>
              <a:t>Mohamed Khaled</a:t>
            </a:r>
            <a:endParaRPr lang="it-IT" sz="2000" b="1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46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B5C1D4-267F-A908-6D74-089CEA72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it-IT" sz="2800" b="1" dirty="0" err="1"/>
              <a:t>Communication</a:t>
            </a:r>
            <a:r>
              <a:rPr lang="it-IT" sz="2800" b="1" dirty="0"/>
              <a:t> </a:t>
            </a:r>
            <a:r>
              <a:rPr lang="it-IT" sz="2800" b="1" dirty="0" err="1"/>
              <a:t>Protocol</a:t>
            </a:r>
            <a:br>
              <a:rPr lang="it-IT" sz="2800" b="1"/>
            </a:br>
            <a:r>
              <a:rPr lang="it-IT" sz="2800" b="1" dirty="0"/>
              <a:t>HTTPS </a:t>
            </a:r>
            <a:endParaRPr lang="it-IT" sz="2800" dirty="0">
              <a:cs typeface="Calibri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617CE0-2B5E-1853-AC67-D7DD4B224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IoT encrypts session key using public key and send the encrypted key to the server</a:t>
            </a:r>
          </a:p>
          <a:p>
            <a:r>
              <a:rPr lang="en-US" sz="1700" dirty="0"/>
              <a:t>Server decrypts the message with his private key</a:t>
            </a:r>
          </a:p>
          <a:p>
            <a:r>
              <a:rPr lang="en-US" sz="1700" dirty="0"/>
              <a:t>The two parts have an identical key and can communicate securely</a:t>
            </a:r>
          </a:p>
        </p:txBody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005ED02B-D270-FC70-F258-008E9C8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36" y="74967"/>
            <a:ext cx="4684542" cy="665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B5C1D4-267F-A908-6D74-089CEA72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pPr algn="ctr"/>
            <a:r>
              <a:rPr lang="it-IT" sz="2800" b="1"/>
              <a:t>Hash Integrity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617CE0-2B5E-1853-AC67-D7DD4B224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to ensure the integrity of the update, the server digests the file using the hash function and encrypts it with session key</a:t>
            </a:r>
          </a:p>
          <a:p>
            <a:r>
              <a:rPr lang="en-US" sz="1700"/>
              <a:t>Server sends Update file and encrypted hash to IoT</a:t>
            </a:r>
          </a:p>
          <a:p>
            <a:r>
              <a:rPr lang="en-US" sz="1700"/>
              <a:t>IoT in turn digests the received file with hash function and compare the result with the server’s hash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03B1C52-098C-CEB6-EDA6-FF5246A9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234" y="761238"/>
            <a:ext cx="5101638" cy="53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1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6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B5C1D4-267F-A908-6D74-089CEA72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br>
              <a:rPr lang="it-IT" sz="3800" b="1">
                <a:cs typeface="Calibri Light"/>
              </a:rPr>
            </a:br>
            <a:r>
              <a:rPr lang="it-IT" sz="3800" b="1">
                <a:cs typeface="Calibri Light"/>
              </a:rPr>
              <a:t>EPS32</a:t>
            </a:r>
            <a:br>
              <a:rPr lang="it-IT" sz="3800" b="1">
                <a:cs typeface="Calibri Light"/>
              </a:rPr>
            </a:br>
            <a:r>
              <a:rPr lang="it-IT" sz="3800" b="1">
                <a:cs typeface="Calibri Light"/>
              </a:rPr>
              <a:t>FreeRTOS</a:t>
            </a:r>
            <a:endParaRPr lang="it-IT" sz="3800" b="1">
              <a:ea typeface="Calibri Light"/>
              <a:cs typeface="Calibri Light"/>
            </a:endParaRPr>
          </a:p>
        </p:txBody>
      </p:sp>
      <p:sp>
        <p:nvSpPr>
          <p:cNvPr id="106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Content Placeholder 1031">
            <a:extLst>
              <a:ext uri="{FF2B5EF4-FFF2-40B4-BE49-F238E27FC236}">
                <a16:creationId xmlns:a16="http://schemas.microsoft.com/office/drawing/2014/main" id="{D8582D86-98EE-1883-840A-40C6F0B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The project is developed using a ESP32 board. This cheap board with integrated WIFI connectivity, it is a good tool for project development.</a:t>
            </a:r>
          </a:p>
          <a:p>
            <a:r>
              <a:rPr lang="en-US" sz="2200">
                <a:ea typeface="+mn-lt"/>
                <a:cs typeface="+mn-lt"/>
              </a:rPr>
              <a:t>On the ESP32 we are running freeRTOS as operating system (Real Time OS with a free MIT license)</a:t>
            </a:r>
          </a:p>
          <a:p>
            <a:r>
              <a:rPr lang="en-US" sz="2200">
                <a:ea typeface="+mn-lt"/>
                <a:cs typeface="+mn-lt"/>
              </a:rPr>
              <a:t>Our environment : </a:t>
            </a:r>
          </a:p>
          <a:p>
            <a:pPr marL="342900" indent="-342900">
              <a:buAutoNum type="arabicPeriod"/>
            </a:pPr>
            <a:r>
              <a:rPr lang="en-US" sz="2200">
                <a:ea typeface="+mn-lt"/>
                <a:cs typeface="+mn-lt"/>
              </a:rPr>
              <a:t>ESP-IDF(the official framework for esp32)</a:t>
            </a:r>
          </a:p>
          <a:p>
            <a:pPr marL="342900" indent="-342900">
              <a:buAutoNum type="arabicPeriod"/>
            </a:pPr>
            <a:r>
              <a:rPr lang="en-US" sz="2200">
                <a:ea typeface="+mn-lt"/>
                <a:cs typeface="+mn-lt"/>
              </a:rPr>
              <a:t>Visual Studio Code</a:t>
            </a:r>
          </a:p>
        </p:txBody>
      </p:sp>
      <p:pic>
        <p:nvPicPr>
          <p:cNvPr id="1028" name="Picture 4" descr="Esp32-devkitc-32d Development Board ESP32 Wroom 32D WiFi Bluetooth acquista  in modo economico — spedizione gratuita, recensioni reali con foto — Joom">
            <a:extLst>
              <a:ext uri="{FF2B5EF4-FFF2-40B4-BE49-F238E27FC236}">
                <a16:creationId xmlns:a16="http://schemas.microsoft.com/office/drawing/2014/main" id="{A585EF12-C8A9-EC02-EAFC-0C2E7F718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5410" y="329183"/>
            <a:ext cx="3811076" cy="34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C19AF61-4593-71D7-D959-E1188FE5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408103"/>
            <a:ext cx="3995928" cy="151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44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F79AB-51A4-B0DC-079A-B0A783BA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b="1">
                <a:ea typeface="Calibri Light"/>
                <a:cs typeface="Calibri Light"/>
              </a:rPr>
              <a:t>Requirements for OTA Process</a:t>
            </a:r>
            <a:endParaRPr lang="en-US" sz="2800" b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DFAA-12B0-C033-73DC-A9C0E3965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ea typeface="Calibri"/>
                <a:cs typeface="Calibri"/>
              </a:rPr>
              <a:t>Binary file secured with https(google drive)</a:t>
            </a:r>
            <a:endParaRPr lang="en-US" sz="1700"/>
          </a:p>
          <a:p>
            <a:r>
              <a:rPr lang="en-US" sz="1700">
                <a:ea typeface="Calibri"/>
                <a:cs typeface="Calibri"/>
              </a:rPr>
              <a:t>Certificate(must be embedded into our chips)</a:t>
            </a:r>
          </a:p>
          <a:p>
            <a:r>
              <a:rPr lang="en-US" sz="1700">
                <a:ea typeface="Calibri"/>
                <a:cs typeface="Calibri"/>
              </a:rPr>
              <a:t>Internet Connection</a:t>
            </a:r>
            <a:endParaRPr lang="en-US" sz="1700"/>
          </a:p>
          <a:p>
            <a:r>
              <a:rPr lang="en-US" sz="1700">
                <a:ea typeface="Calibri"/>
                <a:cs typeface="Calibri"/>
              </a:rPr>
              <a:t>Memory partitions</a:t>
            </a:r>
          </a:p>
          <a:p>
            <a:r>
              <a:rPr lang="en-US" sz="1700">
                <a:ea typeface="Calibri"/>
                <a:cs typeface="Calibri"/>
              </a:rPr>
              <a:t>Trigger the OTA process(Interrupt)</a:t>
            </a:r>
          </a:p>
          <a:p>
            <a:r>
              <a:rPr lang="en-US" sz="1700">
                <a:ea typeface="Calibri"/>
                <a:cs typeface="Calibri"/>
              </a:rPr>
              <a:t>Push button </a:t>
            </a:r>
          </a:p>
          <a:p>
            <a:pPr marL="0" indent="0">
              <a:buNone/>
            </a:pPr>
            <a:endParaRPr lang="en-US" sz="1700">
              <a:ea typeface="Calibri"/>
              <a:cs typeface="Calibri"/>
            </a:endParaRPr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35BA771-6A64-A4E2-BF58-49699486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22" y="841248"/>
            <a:ext cx="4946332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2562F75-72A6-19C4-A945-894DEC421E5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16282" y="2639817"/>
          <a:ext cx="5181600" cy="3787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5632244-66A0-6DA4-F15F-6BD574317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34231" y="1663038"/>
            <a:ext cx="5309730" cy="41545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6D5B88-FD6A-8896-70DC-237D85BE5FAF}"/>
              </a:ext>
            </a:extLst>
          </p:cNvPr>
          <p:cNvSpPr txBox="1"/>
          <p:nvPr/>
        </p:nvSpPr>
        <p:spPr>
          <a:xfrm>
            <a:off x="781050" y="523875"/>
            <a:ext cx="2651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latin typeface="Calibri Light"/>
              </a:rPr>
              <a:t>OTA </a:t>
            </a:r>
            <a:r>
              <a:rPr lang="it-IT" sz="2800" b="1" dirty="0" err="1">
                <a:latin typeface="Calibri Light"/>
              </a:rPr>
              <a:t>Mechanism</a:t>
            </a:r>
            <a:r>
              <a:rPr lang="en-US" sz="2800" b="1" dirty="0">
                <a:latin typeface="Calibri Light"/>
                <a:ea typeface="Calibri Light"/>
                <a:cs typeface="Calibri Light"/>
              </a:rPr>
              <a:t>​</a:t>
            </a:r>
            <a:endParaRPr lang="en-US" sz="2800" b="1">
              <a:ea typeface="Calibri"/>
              <a:cs typeface="Calibri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983FA8E4-F89F-2344-6802-DE16C91D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71" y="1153434"/>
            <a:ext cx="3438144" cy="1239012"/>
          </a:xfrm>
        </p:spPr>
        <p:txBody>
          <a:bodyPr anchor="ctr">
            <a:normAutofit/>
          </a:bodyPr>
          <a:lstStyle/>
          <a:p>
            <a:pPr algn="ctr"/>
            <a:r>
              <a:rPr lang="it-IT" sz="2800" b="1"/>
              <a:t>Boot and software update</a:t>
            </a:r>
          </a:p>
        </p:txBody>
      </p:sp>
    </p:spTree>
    <p:extLst>
      <p:ext uri="{BB962C8B-B14F-4D97-AF65-F5344CB8AC3E}">
        <p14:creationId xmlns:p14="http://schemas.microsoft.com/office/powerpoint/2010/main" val="298536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7CD04DA-A534-EDA2-58C2-B4208D984EE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16282" y="2639817"/>
          <a:ext cx="5181600" cy="3787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6D5B88-FD6A-8896-70DC-237D85BE5FAF}"/>
              </a:ext>
            </a:extLst>
          </p:cNvPr>
          <p:cNvSpPr txBox="1"/>
          <p:nvPr/>
        </p:nvSpPr>
        <p:spPr>
          <a:xfrm>
            <a:off x="781050" y="523875"/>
            <a:ext cx="2651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latin typeface="Calibri Light"/>
              </a:rPr>
              <a:t>OTA </a:t>
            </a:r>
            <a:r>
              <a:rPr lang="it-IT" sz="2800" b="1" dirty="0" err="1">
                <a:latin typeface="Calibri Light"/>
              </a:rPr>
              <a:t>Mechanism</a:t>
            </a:r>
            <a:r>
              <a:rPr lang="en-US" sz="2800" b="1" dirty="0">
                <a:latin typeface="Calibri Light"/>
                <a:ea typeface="Calibri Light"/>
                <a:cs typeface="Calibri Light"/>
              </a:rPr>
              <a:t>​</a:t>
            </a:r>
            <a:endParaRPr lang="en-US" sz="2800" b="1">
              <a:ea typeface="Calibri"/>
              <a:cs typeface="Calibri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983FA8E4-F89F-2344-6802-DE16C91D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71" y="1153434"/>
            <a:ext cx="3438144" cy="1239012"/>
          </a:xfrm>
        </p:spPr>
        <p:txBody>
          <a:bodyPr anchor="ctr">
            <a:normAutofit/>
          </a:bodyPr>
          <a:lstStyle/>
          <a:p>
            <a:pPr algn="ctr"/>
            <a:r>
              <a:rPr lang="it-IT" sz="2800" b="1"/>
              <a:t>Boot and software update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669C3D-B4A8-2D5D-60CA-CC128D2C5D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591496" y="2253262"/>
            <a:ext cx="4656158" cy="3537819"/>
          </a:xfrm>
        </p:spPr>
      </p:pic>
    </p:spTree>
    <p:extLst>
      <p:ext uri="{BB962C8B-B14F-4D97-AF65-F5344CB8AC3E}">
        <p14:creationId xmlns:p14="http://schemas.microsoft.com/office/powerpoint/2010/main" val="986624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D785471-AD26-8ED1-E0F3-E066A25C4618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16282" y="2639817"/>
          <a:ext cx="5181600" cy="3787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6D5B88-FD6A-8896-70DC-237D85BE5FAF}"/>
              </a:ext>
            </a:extLst>
          </p:cNvPr>
          <p:cNvSpPr txBox="1"/>
          <p:nvPr/>
        </p:nvSpPr>
        <p:spPr>
          <a:xfrm>
            <a:off x="781050" y="523875"/>
            <a:ext cx="2651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latin typeface="Calibri Light"/>
              </a:rPr>
              <a:t>OTA </a:t>
            </a:r>
            <a:r>
              <a:rPr lang="it-IT" sz="2800" b="1" dirty="0" err="1">
                <a:latin typeface="Calibri Light"/>
              </a:rPr>
              <a:t>Mechanism</a:t>
            </a:r>
            <a:r>
              <a:rPr lang="en-US" sz="2800" b="1" dirty="0">
                <a:latin typeface="Calibri Light"/>
                <a:ea typeface="Calibri Light"/>
                <a:cs typeface="Calibri Light"/>
              </a:rPr>
              <a:t>​</a:t>
            </a:r>
            <a:endParaRPr lang="en-US" sz="2800" b="1">
              <a:ea typeface="Calibri"/>
              <a:cs typeface="Calibri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983FA8E4-F89F-2344-6802-DE16C91D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71" y="1153434"/>
            <a:ext cx="3438144" cy="1239012"/>
          </a:xfrm>
        </p:spPr>
        <p:txBody>
          <a:bodyPr anchor="ctr">
            <a:normAutofit/>
          </a:bodyPr>
          <a:lstStyle/>
          <a:p>
            <a:pPr algn="ctr"/>
            <a:r>
              <a:rPr lang="it-IT" sz="2800" b="1"/>
              <a:t>Boot and software update</a:t>
            </a:r>
          </a:p>
        </p:txBody>
      </p:sp>
      <p:pic>
        <p:nvPicPr>
          <p:cNvPr id="2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5308AB0-FC64-0957-4DC3-CFAD8DB87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0216" y="2058770"/>
            <a:ext cx="4584526" cy="3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9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FB82-4BF8-0F30-77ED-42E4B4C9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cs typeface="Calibri Light"/>
              </a:rPr>
              <a:t>OTA </a:t>
            </a:r>
            <a:r>
              <a:rPr lang="it-IT" b="1" dirty="0" err="1">
                <a:cs typeface="Calibri Light"/>
              </a:rPr>
              <a:t>Mechanism</a:t>
            </a:r>
            <a:r>
              <a:rPr lang="en-US" b="1" dirty="0">
                <a:cs typeface="Calibri Light"/>
              </a:rPr>
              <a:t> 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89FFB-6BB5-53C0-EA6A-75201CD64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3AC4A-E92C-EE17-B95B-46DD84EF3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5007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Backup original version</a:t>
            </a:r>
          </a:p>
          <a:p>
            <a:r>
              <a:rPr lang="en-US" dirty="0">
                <a:cs typeface="Calibri"/>
              </a:rPr>
              <a:t>Avoid overwriting</a:t>
            </a:r>
          </a:p>
          <a:p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It is suitable with: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ea typeface="+mn-lt"/>
                <a:cs typeface="+mn-lt"/>
              </a:rPr>
              <a:t>1)chips with large size flash memory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ea typeface="+mn-lt"/>
                <a:cs typeface="+mn-lt"/>
              </a:rPr>
              <a:t>2)small programs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2C373-C7CC-429B-322D-06F75F987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Cons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63E2F-2A4D-4B88-C734-E03F0202F6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/>
            <a:r>
              <a:rPr lang="en-US" dirty="0">
                <a:cs typeface="Calibri"/>
              </a:rPr>
              <a:t>Not suitable for large programs</a:t>
            </a:r>
            <a:endParaRPr lang="en-US">
              <a:cs typeface="Calibri" panose="020F0502020204030204"/>
            </a:endParaRPr>
          </a:p>
          <a:p>
            <a:pPr marL="457200" indent="-457200"/>
            <a:r>
              <a:rPr lang="en-US" dirty="0">
                <a:cs typeface="Calibri"/>
              </a:rPr>
              <a:t>Memory efficiency is up to 33%</a:t>
            </a:r>
          </a:p>
        </p:txBody>
      </p:sp>
    </p:spTree>
    <p:extLst>
      <p:ext uri="{BB962C8B-B14F-4D97-AF65-F5344CB8AC3E}">
        <p14:creationId xmlns:p14="http://schemas.microsoft.com/office/powerpoint/2010/main" val="302703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369" y="117096"/>
            <a:ext cx="11387530" cy="6577392"/>
          </a:xfrm>
        </p:spPr>
      </p:pic>
    </p:spTree>
    <p:extLst>
      <p:ext uri="{BB962C8B-B14F-4D97-AF65-F5344CB8AC3E}">
        <p14:creationId xmlns:p14="http://schemas.microsoft.com/office/powerpoint/2010/main" val="257953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B5C1D4-267F-A908-6D74-089CEA72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z="6000" b="1" dirty="0">
                <a:cs typeface="Calibri Light"/>
              </a:rPr>
              <a:t>Thank </a:t>
            </a:r>
            <a:r>
              <a:rPr lang="it-IT" sz="6000" b="1" dirty="0" err="1">
                <a:cs typeface="Calibri Light"/>
              </a:rPr>
              <a:t>you</a:t>
            </a:r>
            <a:endParaRPr lang="it-IT" sz="6000" b="1" dirty="0">
              <a:cs typeface="Calibri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617CE0-2B5E-1853-AC67-D7DD4B224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1700" b="1">
                <a:cs typeface="Calibri"/>
              </a:rPr>
              <a:t>Daniele Berretta</a:t>
            </a:r>
            <a:endParaRPr lang="en-US" sz="1700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sz="1700" b="1">
                <a:cs typeface="Calibri"/>
              </a:rPr>
              <a:t>Andrea Cencio</a:t>
            </a:r>
            <a:endParaRPr lang="en-US" sz="1700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sz="1700" b="1">
                <a:cs typeface="Calibri"/>
              </a:rPr>
              <a:t>Mohamed Khaled</a:t>
            </a:r>
            <a:endParaRPr lang="en-US" sz="1700"/>
          </a:p>
        </p:txBody>
      </p:sp>
      <p:pic>
        <p:nvPicPr>
          <p:cNvPr id="3" name="Picture 2" descr="polito politecnico di torino">
            <a:extLst>
              <a:ext uri="{FF2B5EF4-FFF2-40B4-BE49-F238E27FC236}">
                <a16:creationId xmlns:a16="http://schemas.microsoft.com/office/drawing/2014/main" id="{AE0D3E33-1DA9-3608-A2F8-BF4A3FB2F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502" y="2122748"/>
            <a:ext cx="4812569" cy="225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9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A021D0-BDAF-38A2-C8FF-9F4EB102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it-IT" sz="3200" b="1" dirty="0"/>
              <a:t>Project </a:t>
            </a:r>
            <a:r>
              <a:rPr lang="it-IT" sz="3200" b="1" dirty="0" err="1"/>
              <a:t>Outline</a:t>
            </a:r>
            <a:br>
              <a:rPr lang="it-IT" sz="3200" b="1" dirty="0"/>
            </a:br>
            <a:r>
              <a:rPr lang="it-IT" sz="3200" b="1" dirty="0" err="1"/>
              <a:t>Main</a:t>
            </a:r>
            <a:r>
              <a:rPr lang="it-IT" sz="3200" b="1" dirty="0"/>
              <a:t> Points</a:t>
            </a:r>
            <a:endParaRPr lang="it-IT" sz="3200" dirty="0"/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5" name="Content Placeholder 8">
            <a:extLst>
              <a:ext uri="{FF2B5EF4-FFF2-40B4-BE49-F238E27FC236}">
                <a16:creationId xmlns:a16="http://schemas.microsoft.com/office/drawing/2014/main" id="{4BE49E57-32C4-B88F-C9F0-2FBB86E061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299020"/>
              </p:ext>
            </p:extLst>
          </p:nvPr>
        </p:nvGraphicFramePr>
        <p:xfrm>
          <a:off x="4166717" y="-559983"/>
          <a:ext cx="8125924" cy="7146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351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623EA-13D4-37C6-895C-1D0B34F5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92116"/>
            <a:ext cx="2958915" cy="13689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/>
              <a:t>Over The Air Update</a:t>
            </a:r>
            <a:br>
              <a:rPr lang="en-US" sz="3000" b="1"/>
            </a:br>
            <a:r>
              <a:rPr lang="en-US" sz="3000" b="1"/>
              <a:t>Features:</a:t>
            </a:r>
          </a:p>
        </p:txBody>
      </p:sp>
      <p:pic>
        <p:nvPicPr>
          <p:cNvPr id="8" name="Content Placeholder 7" descr="A white car driving on a road&#10;&#10;Description automatically generated with low confidence">
            <a:extLst>
              <a:ext uri="{FF2B5EF4-FFF2-40B4-BE49-F238E27FC236}">
                <a16:creationId xmlns:a16="http://schemas.microsoft.com/office/drawing/2014/main" id="{C58E7B8D-D9D8-4725-8A6A-F29AD71D81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4" b="12616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3023A-DB61-0E53-7527-342C8B95B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4" y="4892758"/>
            <a:ext cx="2196230" cy="1370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/>
              <a:t>Install new firmware </a:t>
            </a:r>
          </a:p>
          <a:p>
            <a:r>
              <a:rPr lang="en-US" sz="1500"/>
              <a:t>Fix bugs </a:t>
            </a:r>
          </a:p>
          <a:p>
            <a:r>
              <a:rPr lang="en-US" sz="1500"/>
              <a:t>No wires</a:t>
            </a:r>
          </a:p>
          <a:p>
            <a:r>
              <a:rPr lang="en-US" sz="1500"/>
              <a:t>No physical need  </a:t>
            </a:r>
          </a:p>
          <a:p>
            <a:endParaRPr lang="en-US" sz="15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B95D41-7AB9-9CDA-940F-17363B7FECA6}"/>
              </a:ext>
            </a:extLst>
          </p:cNvPr>
          <p:cNvSpPr txBox="1">
            <a:spLocks/>
          </p:cNvSpPr>
          <p:nvPr/>
        </p:nvSpPr>
        <p:spPr>
          <a:xfrm>
            <a:off x="6845348" y="4800742"/>
            <a:ext cx="2872651" cy="1368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Over The Air </a:t>
            </a:r>
            <a:endParaRPr lang="it-IT" sz="3000">
              <a:cs typeface="Calibri Light"/>
            </a:endParaRPr>
          </a:p>
          <a:p>
            <a:r>
              <a:rPr lang="en-US" sz="3000"/>
              <a:t>Update</a:t>
            </a:r>
            <a:br>
              <a:rPr lang="en-US" sz="3000" b="1"/>
            </a:br>
            <a:r>
              <a:rPr lang="en-US" sz="3000" b="1"/>
              <a:t>Drawbacks:</a:t>
            </a:r>
            <a:endParaRPr lang="it-IT" sz="3000" b="1">
              <a:cs typeface="Calibri Light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B00992-D0A9-C0D1-0318-88DEF5841799}"/>
              </a:ext>
            </a:extLst>
          </p:cNvPr>
          <p:cNvSpPr txBox="1">
            <a:spLocks/>
          </p:cNvSpPr>
          <p:nvPr/>
        </p:nvSpPr>
        <p:spPr>
          <a:xfrm>
            <a:off x="9996920" y="4800742"/>
            <a:ext cx="2196230" cy="137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,Sans-Serif" panose="020B0604020202020204" pitchFamily="34" charset="0"/>
            </a:pPr>
            <a:r>
              <a:rPr lang="en-US" sz="1500"/>
              <a:t>There is no standard  </a:t>
            </a:r>
            <a:endParaRPr lang="en-US" sz="1500">
              <a:ea typeface="+mn-lt"/>
              <a:cs typeface="+mn-lt"/>
            </a:endParaRPr>
          </a:p>
          <a:p>
            <a:pPr>
              <a:buFont typeface="Arial,Sans-Serif" panose="020B0604020202020204" pitchFamily="34" charset="0"/>
            </a:pPr>
            <a:r>
              <a:rPr lang="en-US" sz="1500"/>
              <a:t>Possible attacks </a:t>
            </a:r>
            <a:endParaRPr lang="en-US"/>
          </a:p>
          <a:p>
            <a:endParaRPr lang="en-US" sz="1500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876A0C68-BF48-939C-FD19-59AC0FD0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44" y="4687648"/>
            <a:ext cx="467982" cy="17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A021D0-BDAF-38A2-C8FF-9F4EB102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it-IT" sz="2800" b="1"/>
              <a:t>Inter Cluster OTA Update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A481519E-A311-1FD3-1502-4DF3C1D70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Over-The-Air Secure Update.</a:t>
            </a:r>
          </a:p>
          <a:p>
            <a:pPr marL="0" indent="0">
              <a:buNone/>
            </a:pPr>
            <a:r>
              <a:rPr lang="en-US" sz="1700" dirty="0"/>
              <a:t>The protocol is developed for updating N control units connected to the network in a safe manner and with a guarantee of origin and integrity.</a:t>
            </a:r>
            <a:endParaRPr lang="en-US" sz="1700" dirty="0">
              <a:cs typeface="Calibri"/>
            </a:endParaRPr>
          </a:p>
          <a:p>
            <a:pPr marL="0" indent="0">
              <a:buNone/>
            </a:pPr>
            <a:r>
              <a:rPr lang="en-US" sz="1700" dirty="0"/>
              <a:t>Actors:</a:t>
            </a:r>
            <a:endParaRPr lang="en-US" sz="1700" dirty="0">
              <a:cs typeface="Calibri"/>
            </a:endParaRPr>
          </a:p>
          <a:p>
            <a:r>
              <a:rPr lang="en-US" sz="1700" dirty="0"/>
              <a:t>PC for Upload Interface</a:t>
            </a:r>
            <a:endParaRPr lang="en-US" sz="1700" dirty="0">
              <a:cs typeface="Calibri"/>
            </a:endParaRPr>
          </a:p>
          <a:p>
            <a:r>
              <a:rPr lang="en-US" sz="1700" dirty="0"/>
              <a:t>Server (Google Drive)</a:t>
            </a:r>
            <a:endParaRPr lang="en-US" sz="1700" dirty="0">
              <a:cs typeface="Calibri"/>
            </a:endParaRPr>
          </a:p>
          <a:p>
            <a:r>
              <a:rPr lang="en-US" sz="1700" dirty="0"/>
              <a:t>IoT (with EPS32)</a:t>
            </a:r>
            <a:endParaRPr lang="en-US" sz="1700" dirty="0">
              <a:cs typeface="Calibri"/>
            </a:endParaRPr>
          </a:p>
        </p:txBody>
      </p:sp>
      <p:pic>
        <p:nvPicPr>
          <p:cNvPr id="10" name="Segnaposto contenut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451206"/>
            <a:ext cx="6106641" cy="60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A021D0-BDAF-38A2-C8FF-9F4EB102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it-IT" sz="2800" b="1"/>
              <a:t>Upload the </a:t>
            </a:r>
            <a:r>
              <a:rPr lang="it-IT" sz="2800" b="1" err="1"/>
              <a:t>updates</a:t>
            </a:r>
            <a:r>
              <a:rPr lang="it-IT" sz="2800" b="1"/>
              <a:t> </a:t>
            </a:r>
            <a:r>
              <a:rPr lang="it-IT" sz="2800" b="1" err="1"/>
              <a:t>Files</a:t>
            </a:r>
            <a:r>
              <a:rPr lang="it-IT" sz="2800" b="1"/>
              <a:t> on Server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A481519E-A311-1FD3-1502-4DF3C1D70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In this Section we need to upload the file on the web server.</a:t>
            </a:r>
          </a:p>
          <a:p>
            <a:pPr marL="0" indent="0">
              <a:buNone/>
            </a:pPr>
            <a:r>
              <a:rPr lang="en-US" sz="1700" dirty="0"/>
              <a:t>In our case we are using Google drive as server.</a:t>
            </a:r>
            <a:endParaRPr lang="en-US" sz="1700" dirty="0">
              <a:cs typeface="Calibri"/>
            </a:endParaRPr>
          </a:p>
          <a:p>
            <a:pPr marL="0" indent="0">
              <a:buNone/>
            </a:pPr>
            <a:r>
              <a:rPr lang="en-US" sz="1700" dirty="0"/>
              <a:t>From any PC with correct credential is possible to login and load the new update firmware for the IoT devices</a:t>
            </a:r>
            <a:endParaRPr lang="en-US" sz="1700" dirty="0">
              <a:cs typeface="Calibri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B47031-AD1A-5E0C-AEFA-97651C27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807" y="1310440"/>
            <a:ext cx="6922008" cy="43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7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B5C1D4-267F-A908-6D74-089CEA72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it-IT" sz="2800" b="1"/>
              <a:t>Download files on IoT device	</a:t>
            </a:r>
            <a:r>
              <a:rPr lang="it-IT" sz="2800"/>
              <a:t>		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617CE0-2B5E-1853-AC67-D7DD4B224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Each IoT device is connected on Internet and can Request to the server if there is an Update in his software.</a:t>
            </a:r>
          </a:p>
          <a:p>
            <a:pPr marL="0" indent="0">
              <a:buNone/>
            </a:pPr>
            <a:r>
              <a:rPr lang="en-US" sz="1700" dirty="0"/>
              <a:t>If the file is different from the one that already use, the update procedure starts.</a:t>
            </a:r>
            <a:endParaRPr lang="en-US" sz="1700" dirty="0">
              <a:cs typeface="Calibri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3723BE9-9D5C-3541-61C4-7FDBADD7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298860"/>
            <a:ext cx="6922008" cy="43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E0E64-3D9D-CA78-0F75-44FDC74D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958073" cy="1956841"/>
          </a:xfrm>
        </p:spPr>
        <p:txBody>
          <a:bodyPr anchor="b">
            <a:normAutofit/>
          </a:bodyPr>
          <a:lstStyle/>
          <a:p>
            <a:r>
              <a:rPr lang="en-US" sz="3400" b="1">
                <a:ea typeface="+mj-lt"/>
                <a:cs typeface="+mj-lt"/>
              </a:rPr>
              <a:t>Cybersecurity point of view</a:t>
            </a:r>
            <a:endParaRPr lang="en-US" sz="3400">
              <a:ea typeface="+mj-lt"/>
              <a:cs typeface="+mj-lt"/>
            </a:endParaRPr>
          </a:p>
          <a:p>
            <a:r>
              <a:rPr lang="en-US" sz="3400"/>
              <a:t>How to make the update Process Secure:</a:t>
            </a:r>
            <a:endParaRPr lang="en-US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58473-C454-8D33-A1FF-1E930CAB8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872905" cy="33206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sz="1400"/>
          </a:p>
          <a:p>
            <a:r>
              <a:rPr lang="en-US" sz="2000" b="1" dirty="0"/>
              <a:t> Protecting the update Integrity</a:t>
            </a:r>
            <a:endParaRPr lang="en-US" sz="2000" b="1" dirty="0">
              <a:cs typeface="Calibri"/>
            </a:endParaRPr>
          </a:p>
          <a:p>
            <a:pPr marL="0" indent="0">
              <a:buNone/>
            </a:pPr>
            <a:r>
              <a:rPr lang="en-US" sz="1400" dirty="0"/>
              <a:t>we don’t want anyone to modify the update</a:t>
            </a:r>
            <a:endParaRPr lang="en-US" sz="1400" dirty="0">
              <a:cs typeface="Calibri" panose="020F0502020204030204"/>
            </a:endParaRPr>
          </a:p>
          <a:p>
            <a:r>
              <a:rPr lang="en-US" sz="2000" b="1" dirty="0"/>
              <a:t> Protecting the update Authentication</a:t>
            </a:r>
            <a:endParaRPr lang="en-US" sz="2000" b="1" dirty="0">
              <a:cs typeface="Calibri"/>
            </a:endParaRPr>
          </a:p>
          <a:p>
            <a:pPr marL="0" indent="0">
              <a:buNone/>
            </a:pPr>
            <a:r>
              <a:rPr lang="en-US" sz="1400" dirty="0"/>
              <a:t>We want to make sure that the update is from the original OEM</a:t>
            </a:r>
            <a:endParaRPr lang="en-US" sz="1400" dirty="0">
              <a:cs typeface="Calibri" panose="020F0502020204030204"/>
            </a:endParaRPr>
          </a:p>
          <a:p>
            <a:r>
              <a:rPr lang="en-US" sz="2000" b="1" dirty="0"/>
              <a:t> Protecting the update Authenticity</a:t>
            </a:r>
            <a:endParaRPr lang="en-US" sz="2000" b="1" dirty="0">
              <a:cs typeface="Calibri"/>
            </a:endParaRPr>
          </a:p>
          <a:p>
            <a:pPr marL="0" indent="0">
              <a:buNone/>
            </a:pPr>
            <a:r>
              <a:rPr lang="en-US" sz="1400" dirty="0"/>
              <a:t>We want to make sure that the update is sent to the required device</a:t>
            </a:r>
            <a:endParaRPr lang="en-US" sz="1400" dirty="0">
              <a:cs typeface="Calibri" panose="020F0502020204030204"/>
            </a:endParaRPr>
          </a:p>
          <a:p>
            <a:r>
              <a:rPr lang="en-US" sz="2000" b="1" dirty="0"/>
              <a:t>Protecting the update Confidentiality</a:t>
            </a:r>
            <a:endParaRPr lang="en-US" sz="2000" b="1" dirty="0">
              <a:cs typeface="Calibri"/>
            </a:endParaRPr>
          </a:p>
          <a:p>
            <a:pPr marL="0" indent="0">
              <a:buNone/>
            </a:pPr>
            <a:r>
              <a:rPr lang="en-US" sz="1400" dirty="0"/>
              <a:t>We don’t want the firmware to be read by anyone </a:t>
            </a:r>
            <a:endParaRPr lang="en-US" sz="1400" dirty="0">
              <a:cs typeface="Calibri" panose="020F0502020204030204"/>
            </a:endParaRPr>
          </a:p>
          <a:p>
            <a:pPr>
              <a:buFontTx/>
              <a:buChar char="-"/>
            </a:pPr>
            <a:endParaRPr lang="en-US" sz="140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692BEACD-70CF-4EBE-E810-B21DC12F5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2" r="26976"/>
          <a:stretch/>
        </p:blipFill>
        <p:spPr>
          <a:xfrm>
            <a:off x="5512985" y="10"/>
            <a:ext cx="6677492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225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B5C1D4-267F-A908-6D74-089CEA72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pPr algn="ctr"/>
            <a:r>
              <a:rPr lang="it-IT" sz="2800" b="1">
                <a:cs typeface="Calibri Light"/>
              </a:rPr>
              <a:t>HTTP vs MQTT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617CE0-2B5E-1853-AC67-D7DD4B224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77" y="2718054"/>
            <a:ext cx="3763693" cy="370693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 dirty="0">
                <a:cs typeface="Calibri"/>
              </a:rPr>
              <a:t>HTTP </a:t>
            </a:r>
            <a:r>
              <a:rPr lang="en-US" sz="1700" dirty="0">
                <a:cs typeface="Calibri"/>
              </a:rPr>
              <a:t>Hypertext Transfer Protocol</a:t>
            </a:r>
            <a:endParaRPr lang="en-US" sz="1700" dirty="0" err="1">
              <a:cs typeface="Calibri"/>
            </a:endParaRPr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Client-Server model communication</a:t>
            </a:r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- Client send Request to Server</a:t>
            </a:r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- Server Responds to the request with the resource</a:t>
            </a:r>
          </a:p>
          <a:p>
            <a:pPr marL="0" indent="0">
              <a:buNone/>
            </a:pPr>
            <a:r>
              <a:rPr lang="en-US" sz="1700" b="1" dirty="0">
                <a:cs typeface="Calibri"/>
              </a:rPr>
              <a:t>MQTT </a:t>
            </a:r>
            <a:r>
              <a:rPr lang="en-US" sz="1700" dirty="0">
                <a:cs typeface="Calibri"/>
              </a:rPr>
              <a:t>Message Queuing Telemetry Transport</a:t>
            </a: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Publish-subscribe model</a:t>
            </a:r>
            <a:endParaRPr lang="en-US" dirty="0"/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- Publishers: public the message</a:t>
            </a:r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- Subscribers: receive the message published (if subscribed to the topic) </a:t>
            </a:r>
          </a:p>
          <a:p>
            <a:pPr marL="0" indent="0">
              <a:buNone/>
            </a:pPr>
            <a:endParaRPr lang="en-US" sz="1700">
              <a:cs typeface="Calibri"/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195661C8-ACB7-73EF-7E83-27D4EAEC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63" y="497794"/>
            <a:ext cx="4604478" cy="2082511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DCF1A795-00E8-BEA8-1EC0-C46894E8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63" y="3094881"/>
            <a:ext cx="5229067" cy="26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6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B5C1D4-267F-A908-6D74-089CEA72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it-IT" sz="2800" b="1" dirty="0" err="1">
                <a:ea typeface="+mj-lt"/>
                <a:cs typeface="+mj-lt"/>
              </a:rPr>
              <a:t>Communication</a:t>
            </a:r>
            <a:r>
              <a:rPr lang="it-IT" sz="2800" b="1" dirty="0">
                <a:ea typeface="+mj-lt"/>
                <a:cs typeface="+mj-lt"/>
              </a:rPr>
              <a:t> </a:t>
            </a:r>
            <a:r>
              <a:rPr lang="it-IT" sz="2800" b="1" dirty="0" err="1">
                <a:ea typeface="+mj-lt"/>
                <a:cs typeface="+mj-lt"/>
              </a:rPr>
              <a:t>Protocol</a:t>
            </a:r>
            <a:br>
              <a:rPr lang="it-IT" sz="2800" b="1">
                <a:ea typeface="+mj-lt"/>
                <a:cs typeface="+mj-lt"/>
              </a:rPr>
            </a:br>
            <a:r>
              <a:rPr lang="it-IT" sz="2800" b="1" dirty="0">
                <a:ea typeface="+mj-lt"/>
                <a:cs typeface="+mj-lt"/>
              </a:rPr>
              <a:t>HTTPS </a:t>
            </a:r>
            <a:r>
              <a:rPr lang="it-IT" sz="2800" b="1" dirty="0"/>
              <a:t>	</a:t>
            </a:r>
            <a:r>
              <a:rPr lang="it-IT" sz="2800" dirty="0"/>
              <a:t>	</a:t>
            </a:r>
            <a:endParaRPr lang="it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617CE0-2B5E-1853-AC67-D7DD4B224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r>
              <a:rPr lang="en-US" sz="1700" dirty="0"/>
              <a:t>Request secure connection</a:t>
            </a:r>
          </a:p>
          <a:p>
            <a:r>
              <a:rPr lang="en-US" sz="1700" dirty="0"/>
              <a:t>Server receives request and generates two asymmetric keys one public and one private </a:t>
            </a:r>
          </a:p>
          <a:p>
            <a:r>
              <a:rPr lang="en-US" sz="1700" dirty="0"/>
              <a:t>Server sends public key to IoT with the Certificate Authority signature</a:t>
            </a:r>
          </a:p>
          <a:p>
            <a:r>
              <a:rPr lang="en-US" sz="1700" dirty="0"/>
              <a:t>IoT keeps public key and check the CA signature</a:t>
            </a:r>
          </a:p>
          <a:p>
            <a:r>
              <a:rPr lang="en-US" sz="1700" dirty="0"/>
              <a:t>If IoT trust the CA, generates two identical encryption keys (session keys)</a:t>
            </a:r>
          </a:p>
          <a:p>
            <a:endParaRPr lang="en-US" sz="170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429C88B-FA68-50DB-B1B8-58A1F266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248" y="0"/>
            <a:ext cx="458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19</vt:i4>
      </vt:variant>
    </vt:vector>
  </HeadingPairs>
  <TitlesOfParts>
    <vt:vector size="21" baseType="lpstr">
      <vt:lpstr>Tema di Office</vt:lpstr>
      <vt:lpstr>Office Theme</vt:lpstr>
      <vt:lpstr>Presentazione standard di PowerPoint</vt:lpstr>
      <vt:lpstr>Project Outline Main Points</vt:lpstr>
      <vt:lpstr>Over The Air Update Features:</vt:lpstr>
      <vt:lpstr>Inter Cluster OTA Update</vt:lpstr>
      <vt:lpstr>Upload the updates Files on Server</vt:lpstr>
      <vt:lpstr>Download files on IoT device   </vt:lpstr>
      <vt:lpstr>Cybersecurity point of view How to make the update Process Secure:</vt:lpstr>
      <vt:lpstr>HTTP vs MQTT</vt:lpstr>
      <vt:lpstr>Communication Protocol HTTPS   </vt:lpstr>
      <vt:lpstr>Communication Protocol HTTPS </vt:lpstr>
      <vt:lpstr>Hash Integrity function</vt:lpstr>
      <vt:lpstr> EPS32 FreeRTOS</vt:lpstr>
      <vt:lpstr>Requirements for OTA Process</vt:lpstr>
      <vt:lpstr>Boot and software update</vt:lpstr>
      <vt:lpstr>Boot and software update</vt:lpstr>
      <vt:lpstr>Boot and software update</vt:lpstr>
      <vt:lpstr>OTA Mechanism </vt:lpstr>
      <vt:lpstr>Presentazione standard di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 berretta</dc:creator>
  <cp:revision>580</cp:revision>
  <dcterms:created xsi:type="dcterms:W3CDTF">2022-05-29T14:30:56Z</dcterms:created>
  <dcterms:modified xsi:type="dcterms:W3CDTF">2022-06-30T14:24:34Z</dcterms:modified>
</cp:coreProperties>
</file>